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 id="2147483670" r:id="rId4"/>
    <p:sldMasterId id="2147483682" r:id="rId5"/>
    <p:sldMasterId id="2147483694" r:id="rId6"/>
    <p:sldMasterId id="2147483706" r:id="rId7"/>
    <p:sldMasterId id="2147483718" r:id="rId8"/>
    <p:sldMasterId id="2147483730" r:id="rId9"/>
    <p:sldMasterId id="2147483742" r:id="rId10"/>
    <p:sldMasterId id="2147483756" r:id="rId11"/>
    <p:sldMasterId id="2147483768" r:id="rId12"/>
    <p:sldMasterId id="2147483780" r:id="rId13"/>
    <p:sldMasterId id="2147483792" r:id="rId14"/>
    <p:sldMasterId id="2147483804" r:id="rId15"/>
    <p:sldMasterId id="2147483816" r:id="rId16"/>
    <p:sldMasterId id="2147483828" r:id="rId17"/>
  </p:sldMasterIdLst>
  <p:notesMasterIdLst>
    <p:notesMasterId r:id="rId19"/>
  </p:notesMasterIdLst>
  <p:handoutMasterIdLst>
    <p:handoutMasterId r:id="rId95"/>
  </p:handoutMasterIdLst>
  <p:sldIdLst>
    <p:sldId id="788" r:id="rId18"/>
    <p:sldId id="1127" r:id="rId20"/>
    <p:sldId id="1128" r:id="rId21"/>
    <p:sldId id="1134" r:id="rId22"/>
    <p:sldId id="789" r:id="rId23"/>
    <p:sldId id="1135" r:id="rId24"/>
    <p:sldId id="1123" r:id="rId25"/>
    <p:sldId id="1130" r:id="rId26"/>
    <p:sldId id="1129" r:id="rId27"/>
    <p:sldId id="1138" r:id="rId28"/>
    <p:sldId id="1136" r:id="rId29"/>
    <p:sldId id="1374" r:id="rId30"/>
    <p:sldId id="1137" r:id="rId31"/>
    <p:sldId id="1139" r:id="rId32"/>
    <p:sldId id="1140" r:id="rId33"/>
    <p:sldId id="1205" r:id="rId34"/>
    <p:sldId id="1206" r:id="rId35"/>
    <p:sldId id="1207" r:id="rId36"/>
    <p:sldId id="1144" r:id="rId37"/>
    <p:sldId id="1308" r:id="rId38"/>
    <p:sldId id="1146" r:id="rId39"/>
    <p:sldId id="1147" r:id="rId40"/>
    <p:sldId id="1148" r:id="rId41"/>
    <p:sldId id="1149" r:id="rId42"/>
    <p:sldId id="1150" r:id="rId43"/>
    <p:sldId id="1151" r:id="rId44"/>
    <p:sldId id="1152" r:id="rId45"/>
    <p:sldId id="1153" r:id="rId46"/>
    <p:sldId id="1208" r:id="rId47"/>
    <p:sldId id="1264" r:id="rId48"/>
    <p:sldId id="1209" r:id="rId49"/>
    <p:sldId id="1210" r:id="rId50"/>
    <p:sldId id="1211" r:id="rId51"/>
    <p:sldId id="1212" r:id="rId52"/>
    <p:sldId id="1157" r:id="rId53"/>
    <p:sldId id="1158" r:id="rId54"/>
    <p:sldId id="1132" r:id="rId55"/>
    <p:sldId id="1160" r:id="rId56"/>
    <p:sldId id="1161" r:id="rId57"/>
    <p:sldId id="1162" r:id="rId58"/>
    <p:sldId id="1186" r:id="rId59"/>
    <p:sldId id="1188" r:id="rId60"/>
    <p:sldId id="1187" r:id="rId61"/>
    <p:sldId id="1190" r:id="rId62"/>
    <p:sldId id="1191" r:id="rId63"/>
    <p:sldId id="1192" r:id="rId64"/>
    <p:sldId id="1193" r:id="rId65"/>
    <p:sldId id="1194" r:id="rId66"/>
    <p:sldId id="1195" r:id="rId67"/>
    <p:sldId id="1200" r:id="rId68"/>
    <p:sldId id="1196" r:id="rId69"/>
    <p:sldId id="1201" r:id="rId70"/>
    <p:sldId id="1202" r:id="rId71"/>
    <p:sldId id="1177" r:id="rId72"/>
    <p:sldId id="1179" r:id="rId73"/>
    <p:sldId id="1178" r:id="rId74"/>
    <p:sldId id="1197" r:id="rId75"/>
    <p:sldId id="1181" r:id="rId76"/>
    <p:sldId id="1199" r:id="rId77"/>
    <p:sldId id="1183" r:id="rId78"/>
    <p:sldId id="1184" r:id="rId79"/>
    <p:sldId id="1198" r:id="rId80"/>
    <p:sldId id="1203" r:id="rId81"/>
    <p:sldId id="1133" r:id="rId82"/>
    <p:sldId id="1088" r:id="rId83"/>
    <p:sldId id="1089" r:id="rId84"/>
    <p:sldId id="1090" r:id="rId85"/>
    <p:sldId id="1362" r:id="rId86"/>
    <p:sldId id="1204" r:id="rId87"/>
    <p:sldId id="1091" r:id="rId88"/>
    <p:sldId id="1092" r:id="rId89"/>
    <p:sldId id="1369" r:id="rId90"/>
    <p:sldId id="1370" r:id="rId91"/>
    <p:sldId id="1371" r:id="rId92"/>
    <p:sldId id="1043" r:id="rId93"/>
    <p:sldId id="610" r:id="rId94"/>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1" i="0" u="none" kern="1200" baseline="0">
        <a:solidFill>
          <a:schemeClr val="tx1"/>
        </a:solidFill>
        <a:latin typeface="Arial" panose="020B0604020202020204" pitchFamily="34" charset="0"/>
        <a:ea typeface="华文细黑" panose="0201060004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000800"/>
    <a:srgbClr val="000099"/>
    <a:srgbClr val="1C1C1C"/>
    <a:srgbClr val="C02500"/>
    <a:srgbClr val="FF6743"/>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p:restoredTop sz="94666"/>
  </p:normalViewPr>
  <p:slideViewPr>
    <p:cSldViewPr showGuides="1">
      <p:cViewPr varScale="1">
        <p:scale>
          <a:sx n="70" d="100"/>
          <a:sy n="70" d="100"/>
        </p:scale>
        <p:origin x="-1164" y="-96"/>
      </p:cViewPr>
      <p:guideLst>
        <p:guide orient="horz" pos="3859"/>
        <p:guide orient="horz" pos="225"/>
        <p:guide orient="horz" pos="4146"/>
        <p:guide orient="horz" pos="118"/>
        <p:guide pos="5561"/>
        <p:guide pos="2934"/>
        <p:guide pos="295"/>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8" Type="http://schemas.openxmlformats.org/officeDocument/2006/relationships/tableStyles" Target="tableStyles.xml"/><Relationship Id="rId97" Type="http://schemas.openxmlformats.org/officeDocument/2006/relationships/viewProps" Target="viewProps.xml"/><Relationship Id="rId96" Type="http://schemas.openxmlformats.org/officeDocument/2006/relationships/presProps" Target="presProps.xml"/><Relationship Id="rId95" Type="http://schemas.openxmlformats.org/officeDocument/2006/relationships/handoutMaster" Target="handoutMasters/handoutMaster1.xml"/><Relationship Id="rId94" Type="http://schemas.openxmlformats.org/officeDocument/2006/relationships/slide" Target="slides/slide76.xml"/><Relationship Id="rId93" Type="http://schemas.openxmlformats.org/officeDocument/2006/relationships/slide" Target="slides/slide75.xml"/><Relationship Id="rId92" Type="http://schemas.openxmlformats.org/officeDocument/2006/relationships/slide" Target="slides/slide74.xml"/><Relationship Id="rId91" Type="http://schemas.openxmlformats.org/officeDocument/2006/relationships/slide" Target="slides/slide73.xml"/><Relationship Id="rId90" Type="http://schemas.openxmlformats.org/officeDocument/2006/relationships/slide" Target="slides/slide72.xml"/><Relationship Id="rId9" Type="http://schemas.openxmlformats.org/officeDocument/2006/relationships/slideMaster" Target="slideMasters/slideMaster8.xml"/><Relationship Id="rId89" Type="http://schemas.openxmlformats.org/officeDocument/2006/relationships/slide" Target="slides/slide71.xml"/><Relationship Id="rId88" Type="http://schemas.openxmlformats.org/officeDocument/2006/relationships/slide" Target="slides/slide70.xml"/><Relationship Id="rId87" Type="http://schemas.openxmlformats.org/officeDocument/2006/relationships/slide" Target="slides/slide69.xml"/><Relationship Id="rId86" Type="http://schemas.openxmlformats.org/officeDocument/2006/relationships/slide" Target="slides/slide68.xml"/><Relationship Id="rId85" Type="http://schemas.openxmlformats.org/officeDocument/2006/relationships/slide" Target="slides/slide67.xml"/><Relationship Id="rId84" Type="http://schemas.openxmlformats.org/officeDocument/2006/relationships/slide" Target="slides/slide66.xml"/><Relationship Id="rId83" Type="http://schemas.openxmlformats.org/officeDocument/2006/relationships/slide" Target="slides/slide65.xml"/><Relationship Id="rId82" Type="http://schemas.openxmlformats.org/officeDocument/2006/relationships/slide" Target="slides/slide64.xml"/><Relationship Id="rId81" Type="http://schemas.openxmlformats.org/officeDocument/2006/relationships/slide" Target="slides/slide63.xml"/><Relationship Id="rId80" Type="http://schemas.openxmlformats.org/officeDocument/2006/relationships/slide" Target="slides/slide62.xml"/><Relationship Id="rId8" Type="http://schemas.openxmlformats.org/officeDocument/2006/relationships/slideMaster" Target="slideMasters/slideMaster7.xml"/><Relationship Id="rId79" Type="http://schemas.openxmlformats.org/officeDocument/2006/relationships/slide" Target="slides/slide61.xml"/><Relationship Id="rId78" Type="http://schemas.openxmlformats.org/officeDocument/2006/relationships/slide" Target="slides/slide60.xml"/><Relationship Id="rId77" Type="http://schemas.openxmlformats.org/officeDocument/2006/relationships/slide" Target="slides/slide59.xml"/><Relationship Id="rId76" Type="http://schemas.openxmlformats.org/officeDocument/2006/relationships/slide" Target="slides/slide58.xml"/><Relationship Id="rId75" Type="http://schemas.openxmlformats.org/officeDocument/2006/relationships/slide" Target="slides/slide57.xml"/><Relationship Id="rId74" Type="http://schemas.openxmlformats.org/officeDocument/2006/relationships/slide" Target="slides/slide56.xml"/><Relationship Id="rId73" Type="http://schemas.openxmlformats.org/officeDocument/2006/relationships/slide" Target="slides/slide55.xml"/><Relationship Id="rId72" Type="http://schemas.openxmlformats.org/officeDocument/2006/relationships/slide" Target="slides/slide54.xml"/><Relationship Id="rId71" Type="http://schemas.openxmlformats.org/officeDocument/2006/relationships/slide" Target="slides/slide53.xml"/><Relationship Id="rId70" Type="http://schemas.openxmlformats.org/officeDocument/2006/relationships/slide" Target="slides/slide52.xml"/><Relationship Id="rId7" Type="http://schemas.openxmlformats.org/officeDocument/2006/relationships/slideMaster" Target="slideMasters/slideMaster6.xml"/><Relationship Id="rId69" Type="http://schemas.openxmlformats.org/officeDocument/2006/relationships/slide" Target="slides/slide51.xml"/><Relationship Id="rId68" Type="http://schemas.openxmlformats.org/officeDocument/2006/relationships/slide" Target="slides/slide50.xml"/><Relationship Id="rId67" Type="http://schemas.openxmlformats.org/officeDocument/2006/relationships/slide" Target="slides/slide49.xml"/><Relationship Id="rId66" Type="http://schemas.openxmlformats.org/officeDocument/2006/relationships/slide" Target="slides/slide48.xml"/><Relationship Id="rId65" Type="http://schemas.openxmlformats.org/officeDocument/2006/relationships/slide" Target="slides/slide47.xml"/><Relationship Id="rId64" Type="http://schemas.openxmlformats.org/officeDocument/2006/relationships/slide" Target="slides/slide46.xml"/><Relationship Id="rId63" Type="http://schemas.openxmlformats.org/officeDocument/2006/relationships/slide" Target="slides/slide45.xml"/><Relationship Id="rId62" Type="http://schemas.openxmlformats.org/officeDocument/2006/relationships/slide" Target="slides/slide44.xml"/><Relationship Id="rId61" Type="http://schemas.openxmlformats.org/officeDocument/2006/relationships/slide" Target="slides/slide43.xml"/><Relationship Id="rId60" Type="http://schemas.openxmlformats.org/officeDocument/2006/relationships/slide" Target="slides/slide42.xml"/><Relationship Id="rId6" Type="http://schemas.openxmlformats.org/officeDocument/2006/relationships/slideMaster" Target="slideMasters/slideMaster5.xml"/><Relationship Id="rId59" Type="http://schemas.openxmlformats.org/officeDocument/2006/relationships/slide" Target="slides/slide41.xml"/><Relationship Id="rId58" Type="http://schemas.openxmlformats.org/officeDocument/2006/relationships/slide" Target="slides/slide40.xml"/><Relationship Id="rId57" Type="http://schemas.openxmlformats.org/officeDocument/2006/relationships/slide" Target="slides/slide39.xml"/><Relationship Id="rId56" Type="http://schemas.openxmlformats.org/officeDocument/2006/relationships/slide" Target="slides/slide38.xml"/><Relationship Id="rId55" Type="http://schemas.openxmlformats.org/officeDocument/2006/relationships/slide" Target="slides/slide37.xml"/><Relationship Id="rId54" Type="http://schemas.openxmlformats.org/officeDocument/2006/relationships/slide" Target="slides/slide36.xml"/><Relationship Id="rId53" Type="http://schemas.openxmlformats.org/officeDocument/2006/relationships/slide" Target="slides/slide35.xml"/><Relationship Id="rId52" Type="http://schemas.openxmlformats.org/officeDocument/2006/relationships/slide" Target="slides/slide34.xml"/><Relationship Id="rId51" Type="http://schemas.openxmlformats.org/officeDocument/2006/relationships/slide" Target="slides/slide33.xml"/><Relationship Id="rId50" Type="http://schemas.openxmlformats.org/officeDocument/2006/relationships/slide" Target="slides/slide32.xml"/><Relationship Id="rId5" Type="http://schemas.openxmlformats.org/officeDocument/2006/relationships/slideMaster" Target="slideMasters/slideMaster4.xml"/><Relationship Id="rId49" Type="http://schemas.openxmlformats.org/officeDocument/2006/relationships/slide" Target="slides/slide31.xml"/><Relationship Id="rId48" Type="http://schemas.openxmlformats.org/officeDocument/2006/relationships/slide" Target="slides/slide30.xml"/><Relationship Id="rId47" Type="http://schemas.openxmlformats.org/officeDocument/2006/relationships/slide" Target="slides/slide29.xml"/><Relationship Id="rId46" Type="http://schemas.openxmlformats.org/officeDocument/2006/relationships/slide" Target="slides/slide28.xml"/><Relationship Id="rId45" Type="http://schemas.openxmlformats.org/officeDocument/2006/relationships/slide" Target="slides/slide27.xml"/><Relationship Id="rId44" Type="http://schemas.openxmlformats.org/officeDocument/2006/relationships/slide" Target="slides/slide26.xml"/><Relationship Id="rId43" Type="http://schemas.openxmlformats.org/officeDocument/2006/relationships/slide" Target="slides/slide25.xml"/><Relationship Id="rId42" Type="http://schemas.openxmlformats.org/officeDocument/2006/relationships/slide" Target="slides/slide24.xml"/><Relationship Id="rId41" Type="http://schemas.openxmlformats.org/officeDocument/2006/relationships/slide" Target="slides/slide23.xml"/><Relationship Id="rId40" Type="http://schemas.openxmlformats.org/officeDocument/2006/relationships/slide" Target="slides/slide22.xml"/><Relationship Id="rId4" Type="http://schemas.openxmlformats.org/officeDocument/2006/relationships/slideMaster" Target="slideMasters/slideMaster3.xml"/><Relationship Id="rId39" Type="http://schemas.openxmlformats.org/officeDocument/2006/relationships/slide" Target="slides/slide21.xml"/><Relationship Id="rId38" Type="http://schemas.openxmlformats.org/officeDocument/2006/relationships/slide" Target="slides/slide20.xml"/><Relationship Id="rId37" Type="http://schemas.openxmlformats.org/officeDocument/2006/relationships/slide" Target="slides/slide19.xml"/><Relationship Id="rId36" Type="http://schemas.openxmlformats.org/officeDocument/2006/relationships/slide" Target="slides/slide18.xml"/><Relationship Id="rId35" Type="http://schemas.openxmlformats.org/officeDocument/2006/relationships/slide" Target="slides/slide17.xml"/><Relationship Id="rId34" Type="http://schemas.openxmlformats.org/officeDocument/2006/relationships/slide" Target="slides/slide16.xml"/><Relationship Id="rId33" Type="http://schemas.openxmlformats.org/officeDocument/2006/relationships/slide" Target="slides/slide15.xml"/><Relationship Id="rId32" Type="http://schemas.openxmlformats.org/officeDocument/2006/relationships/slide" Target="slides/slide14.xml"/><Relationship Id="rId31" Type="http://schemas.openxmlformats.org/officeDocument/2006/relationships/slide" Target="slides/slide13.xml"/><Relationship Id="rId30" Type="http://schemas.openxmlformats.org/officeDocument/2006/relationships/slide" Target="slides/slide12.xml"/><Relationship Id="rId3" Type="http://schemas.openxmlformats.org/officeDocument/2006/relationships/slideMaster" Target="slideMasters/slideMaster2.xml"/><Relationship Id="rId29" Type="http://schemas.openxmlformats.org/officeDocument/2006/relationships/slide" Target="slides/slide11.xml"/><Relationship Id="rId28" Type="http://schemas.openxmlformats.org/officeDocument/2006/relationships/slide" Target="slides/slide10.xml"/><Relationship Id="rId27" Type="http://schemas.openxmlformats.org/officeDocument/2006/relationships/slide" Target="slides/slide9.xml"/><Relationship Id="rId26" Type="http://schemas.openxmlformats.org/officeDocument/2006/relationships/slide" Target="slides/slide8.xml"/><Relationship Id="rId25" Type="http://schemas.openxmlformats.org/officeDocument/2006/relationships/slide" Target="slides/slide7.xml"/><Relationship Id="rId24" Type="http://schemas.openxmlformats.org/officeDocument/2006/relationships/slide" Target="slides/slide6.xml"/><Relationship Id="rId23" Type="http://schemas.openxmlformats.org/officeDocument/2006/relationships/slide" Target="slides/slide5.xml"/><Relationship Id="rId22" Type="http://schemas.openxmlformats.org/officeDocument/2006/relationships/slide" Target="slides/slide4.xml"/><Relationship Id="rId21" Type="http://schemas.openxmlformats.org/officeDocument/2006/relationships/slide" Target="slides/slide3.xml"/><Relationship Id="rId20" Type="http://schemas.openxmlformats.org/officeDocument/2006/relationships/slide" Target="slides/slide2.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buFont typeface="Arial" panose="020B0604020202020204" pitchFamily="34" charset="0"/>
              <a:buNone/>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dirty="0">
                <a:latin typeface="Arial" panose="020B0604020202020204" pitchFamily="34" charset="0"/>
                <a:ea typeface="华文细黑" panose="02010600040101010101" pitchFamily="2" charset="-122"/>
                <a:cs typeface="+mn-ea"/>
              </a:rPr>
            </a:fld>
            <a:endParaRPr lang="zh-CN" altLang="en-US" sz="1200"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200" b="0" i="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1" u="none" strike="noStrike" kern="1200" cap="none" spc="0" normalizeH="0" baseline="0" noProof="0" dirty="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sz="1200" b="0" i="1">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1" u="none" strike="noStrike" kern="1200" cap="none" spc="0" normalizeH="0" baseline="0" noProof="0" dirty="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66564" name="Rectangle 4"/>
          <p:cNvSpPr>
            <a:spLocks noGrp="1" noRot="1" noChangeAspect="1"/>
          </p:cNvSpPr>
          <p:nvPr>
            <p:ph type="sldImg"/>
          </p:nvPr>
        </p:nvSpPr>
        <p:spPr>
          <a:xfrm>
            <a:off x="1143000" y="685800"/>
            <a:ext cx="4572000" cy="3429000"/>
          </a:xfrm>
          <a:prstGeom prst="rect">
            <a:avLst/>
          </a:prstGeom>
          <a:noFill/>
          <a:ln w="9525">
            <a:noFill/>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buFont typeface="Arial" panose="020B0604020202020204" pitchFamily="34" charset="0"/>
              <a:buNone/>
              <a:defRPr sz="1200" b="0" i="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1" u="none" strike="noStrike" kern="1200" cap="none" spc="0" normalizeH="0" baseline="0" noProof="0" dirty="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lstStyle/>
          <a:p>
            <a:pPr lvl="0" algn="r" eaLnBrk="1" fontAlgn="base" hangingPunct="1"/>
            <a:fld id="{9A0DB2DC-4C9A-4742-B13C-FB6460FD3503}" type="slidenum">
              <a:rPr lang="en-US" altLang="zh-CN" sz="1200" b="0" i="1" strike="noStrike" noProof="1" dirty="0">
                <a:latin typeface="Arial" panose="020B0604020202020204" pitchFamily="34" charset="0"/>
                <a:ea typeface="华文细黑" panose="02010600040101010101" pitchFamily="2" charset="-122"/>
                <a:cs typeface="+mn-ea"/>
              </a:rPr>
            </a:fld>
            <a:endParaRPr lang="en-US" altLang="zh-CN" sz="1200" b="0" i="1"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p:cNvSpPr>
            <a:spLocks noGrp="1" noRot="1" noChangeAspect="1" noTextEdit="1"/>
          </p:cNvSpPr>
          <p:nvPr>
            <p:ph type="sldImg"/>
          </p:nvPr>
        </p:nvSpPr>
        <p:spPr/>
      </p:sp>
      <p:sp>
        <p:nvSpPr>
          <p:cNvPr id="68610" name="备注占位符 2"/>
          <p:cNvSpPr>
            <a:spLocks noGrp="1"/>
          </p:cNvSpPr>
          <p:nvPr>
            <p:ph type="body"/>
          </p:nvPr>
        </p:nvSpPr>
        <p:spPr/>
        <p:txBody>
          <a:bodyPr wrap="square" lIns="91440" tIns="45720" rIns="91440" bIns="45720" anchor="t"/>
          <a:lstStyle/>
          <a:p>
            <a:pPr lvl="0"/>
            <a:endParaRPr lang="zh-CN" altLang="en-US" dirty="0">
              <a:ea typeface="宋体" panose="02010600030101010101" pitchFamily="2" charset="-122"/>
            </a:endParaRPr>
          </a:p>
        </p:txBody>
      </p:sp>
      <p:sp>
        <p:nvSpPr>
          <p:cNvPr id="68611" name="灯片编号占位符 3"/>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fld id="{9A0DB2DC-4C9A-4742-B13C-FB6460FD3503}" type="slidenum">
              <a:rPr lang="zh-CN" altLang="en-US" dirty="0">
                <a:latin typeface="Calibri" panose="020F0502020204030204" pitchFamily="34" charset="0"/>
                <a:ea typeface="宋体" panose="02010600030101010101" pitchFamily="2" charset="-122"/>
              </a:rPr>
            </a:fld>
            <a:endParaRPr lang="zh-CN" altLang="en-US" dirty="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幻灯片图像占位符 1"/>
          <p:cNvSpPr>
            <a:spLocks noGrp="1" noRot="1" noChangeAspect="1" noTextEdit="1"/>
          </p:cNvSpPr>
          <p:nvPr>
            <p:ph type="sldImg"/>
          </p:nvPr>
        </p:nvSpPr>
        <p:spPr/>
      </p:sp>
      <p:sp>
        <p:nvSpPr>
          <p:cNvPr id="83970" name="备注占位符 2"/>
          <p:cNvSpPr>
            <a:spLocks noGrp="1"/>
          </p:cNvSpPr>
          <p:nvPr>
            <p:ph type="body"/>
          </p:nvPr>
        </p:nvSpPr>
        <p:spPr/>
        <p:txBody>
          <a:bodyPr wrap="square" lIns="91440" tIns="45720" rIns="91440" bIns="45720" anchor="t"/>
          <a:lstStyle/>
          <a:p>
            <a:pPr lvl="0"/>
            <a:endParaRPr lang="zh-CN" altLang="en-US" dirty="0">
              <a:ea typeface="宋体" panose="02010600030101010101" pitchFamily="2" charset="-122"/>
            </a:endParaRPr>
          </a:p>
        </p:txBody>
      </p:sp>
      <p:sp>
        <p:nvSpPr>
          <p:cNvPr id="83971" name="灯片编号占位符 3"/>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lstStyle/>
          <a:p>
            <a:pPr lvl="0" indent="0" algn="r"/>
            <a:fld id="{9A0DB2DC-4C9A-4742-B13C-FB6460FD3503}" type="slidenum">
              <a:rPr lang="en-US" altLang="zh-CN" sz="1200" b="0" i="1" dirty="0">
                <a:latin typeface="Calibri" panose="020F0502020204030204" pitchFamily="34" charset="0"/>
                <a:ea typeface="宋体" panose="02010600030101010101" pitchFamily="2" charset="-122"/>
              </a:rPr>
            </a:fld>
            <a:endParaRPr lang="en-US" altLang="zh-CN" sz="1200" b="0" i="1" dirty="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17413" name="图片 6" descr="w01.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chemeClr val="bg1"/>
        </a:solidFill>
        <a:effectLst/>
      </p:bgPr>
    </p:bg>
    <p:spTree>
      <p:nvGrpSpPr>
        <p:cNvPr id="1" name=""/>
        <p:cNvGrpSpPr/>
        <p:nvPr/>
      </p:nvGrpSpPr>
      <p:grpSpPr>
        <a:xfrm>
          <a:off x="0" y="0"/>
          <a:ext cx="0" cy="0"/>
          <a:chOff x="0" y="0"/>
          <a:chExt cx="0" cy="0"/>
        </a:xfrm>
      </p:grpSpPr>
      <p:pic>
        <p:nvPicPr>
          <p:cNvPr id="26629" name="图片 6" descr="w01.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pic>
        <p:nvPicPr>
          <p:cNvPr id="27651" name="图片 7" descr="3.4.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
        <p:nvSpPr>
          <p:cNvPr id="9" name="日期占位符 1"/>
          <p:cNvSpPr>
            <a:spLocks noGrp="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indent="0" algn="l" defTabSz="914400" rtl="0" fontAlgn="base" latinLnBrk="0">
              <a:lnSpc>
                <a:spcPct val="100000"/>
              </a:lnSpc>
              <a:spcBef>
                <a:spcPct val="0"/>
              </a:spcBef>
              <a:spcAft>
                <a:spcPct val="0"/>
              </a:spcAft>
              <a:buClrTx/>
              <a:buSzTx/>
              <a:buFont typeface="Arial" panose="020B0604020202020204" pitchFamily="34" charset="0"/>
              <a:buNone/>
              <a:defRPr/>
            </a:pPr>
            <a:endParaRPr kumimoji="0" lang="zh-CN" altLang="en-US" kern="1200" cap="none" spc="0" normalizeH="0" baseline="0" noProof="0">
              <a:solidFill>
                <a:schemeClr val="tx1"/>
              </a:solidFill>
              <a:latin typeface="Arial" panose="020B0604020202020204" pitchFamily="34" charset="0"/>
              <a:ea typeface="华文细黑" panose="02010600040101010101" pitchFamily="2" charset="-122"/>
              <a:cs typeface="+mn-cs"/>
            </a:endParaRPr>
          </a:p>
        </p:txBody>
      </p:sp>
      <p:sp>
        <p:nvSpPr>
          <p:cNvPr id="10" name="灯片编号占位符 2"/>
          <p:cNvSpPr>
            <a:spLocks noGrp="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p>
            <a:pPr algn="r" eaLnBrk="1" fontAlgn="base" hangingPunct="1"/>
            <a:fld id="{9A0DB2DC-4C9A-4742-B13C-FB6460FD3503}" type="slidenum">
              <a:rPr lang="zh-CN" altLang="en-US" sz="1400" b="0" i="1" noProof="1" dirty="0">
                <a:latin typeface="Arial" panose="020B0604020202020204" pitchFamily="34" charset="0"/>
                <a:ea typeface="华文细黑" panose="02010600040101010101" pitchFamily="2" charset="-122"/>
                <a:cs typeface="+mn-ea"/>
              </a:rPr>
            </a:fld>
            <a:endParaRPr lang="zh-CN" altLang="en-US" sz="1400" b="0" i="1" noProof="1"/>
          </a:p>
        </p:txBody>
      </p:sp>
      <p:sp>
        <p:nvSpPr>
          <p:cNvPr id="11" name="页脚占位符 3"/>
          <p:cNvSpPr>
            <a:spLocks noGrp="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indent="0" defTabSz="914400" rtl="0" fontAlgn="base" latinLnBrk="0">
              <a:lnSpc>
                <a:spcPct val="100000"/>
              </a:lnSpc>
              <a:spcBef>
                <a:spcPct val="0"/>
              </a:spcBef>
              <a:spcAft>
                <a:spcPct val="0"/>
              </a:spcAft>
              <a:buClrTx/>
              <a:buSzTx/>
              <a:buFont typeface="Arial" panose="020B0604020202020204" pitchFamily="34" charset="0"/>
              <a:buNone/>
              <a:defRPr/>
            </a:pPr>
            <a:endParaRPr kumimoji="0" lang="zh-CN" altLang="en-US" kern="1200" cap="none" spc="0" normalizeH="0" baseline="0" noProof="0">
              <a:solidFill>
                <a:schemeClr val="tx1"/>
              </a:solidFill>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 name="灯片编号占位符 4"/>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fld>
            <a:endParaRPr lang="zh-CN" altLang="en-US" sz="1400" b="0" i="1" strike="noStrike" noProof="1"/>
          </a:p>
        </p:txBody>
      </p:sp>
      <p:sp>
        <p:nvSpPr>
          <p:cNvPr id="6" name="页脚占位符 5"/>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6" name="灯片编号占位符 5"/>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fld>
            <a:endParaRPr lang="zh-CN" altLang="en-US" sz="1400" b="0" i="1" strike="noStrike" noProof="1"/>
          </a:p>
        </p:txBody>
      </p:sp>
      <p:sp>
        <p:nvSpPr>
          <p:cNvPr id="7" name="页脚占位符 6"/>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8" name="灯片编号占位符 7"/>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fld>
            <a:endParaRPr lang="zh-CN" altLang="en-US" sz="1400" b="0" i="1" strike="noStrike" noProof="1"/>
          </a:p>
        </p:txBody>
      </p:sp>
      <p:sp>
        <p:nvSpPr>
          <p:cNvPr id="9" name="页脚占位符 8"/>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4" name="灯片编号占位符 3"/>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fld>
            <a:endParaRPr lang="zh-CN" altLang="en-US" sz="1400" b="0" i="1" strike="noStrike" noProof="1"/>
          </a:p>
        </p:txBody>
      </p:sp>
      <p:sp>
        <p:nvSpPr>
          <p:cNvPr id="5" name="页脚占位符 4"/>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3" name="灯片编号占位符 2"/>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fld>
            <a:endParaRPr lang="zh-CN" altLang="en-US" sz="1400" b="0" i="1" strike="noStrike" noProof="1"/>
          </a:p>
        </p:txBody>
      </p:sp>
      <p:sp>
        <p:nvSpPr>
          <p:cNvPr id="4" name="页脚占位符 3"/>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cover dir="u"/>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pic>
        <p:nvPicPr>
          <p:cNvPr id="30725" name="图片 6" descr="w041.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125538"/>
            <a:ext cx="4027487"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125538"/>
            <a:ext cx="4027488"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6" name="灯片编号占位符 5"/>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fld>
            <a:endParaRPr lang="zh-CN" altLang="en-US" sz="1400" b="0" i="1" strike="noStrike" noProof="1"/>
          </a:p>
        </p:txBody>
      </p:sp>
      <p:sp>
        <p:nvSpPr>
          <p:cNvPr id="7" name="页脚占位符 6"/>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cover dir="u"/>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cover dir="u"/>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solidFill>
        <a:effectLst/>
      </p:bgPr>
    </p:bg>
    <p:spTree>
      <p:nvGrpSpPr>
        <p:cNvPr id="1" name=""/>
        <p:cNvGrpSpPr/>
        <p:nvPr/>
      </p:nvGrpSpPr>
      <p:grpSpPr>
        <a:xfrm>
          <a:off x="0" y="0"/>
          <a:ext cx="0" cy="0"/>
          <a:chOff x="0" y="0"/>
          <a:chExt cx="0" cy="0"/>
        </a:xfrm>
      </p:grpSpPr>
      <p:pic>
        <p:nvPicPr>
          <p:cNvPr id="31749" name="图片 6" descr="w3.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cover dir="u"/>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标题和竖排文字">
    <p:bg>
      <p:bgPr>
        <a:solidFill>
          <a:schemeClr val="bg1"/>
        </a:solidFill>
        <a:effectLst/>
      </p:bgPr>
    </p:bg>
    <p:spTree>
      <p:nvGrpSpPr>
        <p:cNvPr id="1" name=""/>
        <p:cNvGrpSpPr/>
        <p:nvPr/>
      </p:nvGrpSpPr>
      <p:grpSpPr>
        <a:xfrm>
          <a:off x="0" y="0"/>
          <a:ext cx="0" cy="0"/>
          <a:chOff x="0" y="0"/>
          <a:chExt cx="0" cy="0"/>
        </a:xfrm>
      </p:grpSpPr>
      <p:pic>
        <p:nvPicPr>
          <p:cNvPr id="32773" name="图片 6" descr="图片1.jpg"/>
          <p:cNvPicPr>
            <a:picLocks noChangeAspect="1"/>
          </p:cNvPicPr>
          <p:nvPr userDrawn="1"/>
        </p:nvPicPr>
        <p:blipFill>
          <a:blip r:embed="rId2" cstate="print"/>
          <a:stretch>
            <a:fillRect/>
          </a:stretch>
        </p:blipFill>
        <p:spPr>
          <a:xfrm>
            <a:off x="19050" y="0"/>
            <a:ext cx="9105900" cy="6858000"/>
          </a:xfrm>
          <a:prstGeom prst="rect">
            <a:avLst/>
          </a:prstGeom>
          <a:noFill/>
          <a:ln w="9525">
            <a:noFill/>
          </a:ln>
        </p:spPr>
      </p:pic>
    </p:spTree>
  </p:cSld>
  <p:clrMapOvr>
    <a:masterClrMapping/>
  </p:clrMapOvr>
  <p:transition>
    <p:cover dir="u"/>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188913"/>
            <a:ext cx="2051050" cy="6119812"/>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68313" y="188913"/>
            <a:ext cx="6003925" cy="611981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pic>
        <p:nvPicPr>
          <p:cNvPr id="33797" name="图片 6" descr="w01.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_图片与标题">
    <p:bg>
      <p:bgPr>
        <a:solidFill>
          <a:schemeClr val="bg1"/>
        </a:solidFill>
        <a:effectLst/>
      </p:bgPr>
    </p:bg>
    <p:spTree>
      <p:nvGrpSpPr>
        <p:cNvPr id="1" name=""/>
        <p:cNvGrpSpPr/>
        <p:nvPr/>
      </p:nvGrpSpPr>
      <p:grpSpPr>
        <a:xfrm>
          <a:off x="0" y="0"/>
          <a:ext cx="0" cy="0"/>
          <a:chOff x="0" y="0"/>
          <a:chExt cx="0" cy="0"/>
        </a:xfrm>
      </p:grpSpPr>
      <p:pic>
        <p:nvPicPr>
          <p:cNvPr id="34821" name="图片 6" descr="w1.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1_节标题">
    <p:bg>
      <p:bgPr>
        <a:solidFill>
          <a:schemeClr val="bg1"/>
        </a:solidFill>
        <a:effectLst/>
      </p:bgPr>
    </p:bg>
    <p:spTree>
      <p:nvGrpSpPr>
        <p:cNvPr id="1" name=""/>
        <p:cNvGrpSpPr/>
        <p:nvPr/>
      </p:nvGrpSpPr>
      <p:grpSpPr>
        <a:xfrm>
          <a:off x="0" y="0"/>
          <a:ext cx="0" cy="0"/>
          <a:chOff x="0" y="0"/>
          <a:chExt cx="0" cy="0"/>
        </a:xfrm>
      </p:grpSpPr>
      <p:pic>
        <p:nvPicPr>
          <p:cNvPr id="35845" name="图片 6" descr="w03.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6" name="灯片编号占位符 5"/>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fld>
            <a:endParaRPr lang="zh-CN" altLang="en-US" sz="1400" b="0" i="1" strike="noStrike" noProof="1"/>
          </a:p>
        </p:txBody>
      </p:sp>
      <p:sp>
        <p:nvSpPr>
          <p:cNvPr id="7" name="页脚占位符 6"/>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2_节标题">
    <p:bg>
      <p:bgPr>
        <a:solidFill>
          <a:schemeClr val="bg1"/>
        </a:solidFill>
        <a:effectLst/>
      </p:bgPr>
    </p:bg>
    <p:spTree>
      <p:nvGrpSpPr>
        <p:cNvPr id="1" name=""/>
        <p:cNvGrpSpPr/>
        <p:nvPr/>
      </p:nvGrpSpPr>
      <p:grpSpPr>
        <a:xfrm>
          <a:off x="0" y="0"/>
          <a:ext cx="0" cy="0"/>
          <a:chOff x="0" y="0"/>
          <a:chExt cx="0" cy="0"/>
        </a:xfrm>
      </p:grpSpPr>
      <p:pic>
        <p:nvPicPr>
          <p:cNvPr id="36869"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3_节标题">
    <p:bg>
      <p:bgPr>
        <a:solidFill>
          <a:schemeClr val="bg1"/>
        </a:solidFill>
        <a:effectLst/>
      </p:bgPr>
    </p:bg>
    <p:spTree>
      <p:nvGrpSpPr>
        <p:cNvPr id="1" name=""/>
        <p:cNvGrpSpPr/>
        <p:nvPr/>
      </p:nvGrpSpPr>
      <p:grpSpPr>
        <a:xfrm>
          <a:off x="0" y="0"/>
          <a:ext cx="0" cy="0"/>
          <a:chOff x="0" y="0"/>
          <a:chExt cx="0" cy="0"/>
        </a:xfrm>
      </p:grpSpPr>
      <p:pic>
        <p:nvPicPr>
          <p:cNvPr id="37893"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4_节标题">
    <p:bg>
      <p:bgPr>
        <a:solidFill>
          <a:schemeClr val="bg1"/>
        </a:solidFill>
        <a:effectLst/>
      </p:bgPr>
    </p:bg>
    <p:spTree>
      <p:nvGrpSpPr>
        <p:cNvPr id="1" name=""/>
        <p:cNvGrpSpPr/>
        <p:nvPr/>
      </p:nvGrpSpPr>
      <p:grpSpPr>
        <a:xfrm>
          <a:off x="0" y="0"/>
          <a:ext cx="0" cy="0"/>
          <a:chOff x="0" y="0"/>
          <a:chExt cx="0" cy="0"/>
        </a:xfrm>
      </p:grpSpPr>
      <p:pic>
        <p:nvPicPr>
          <p:cNvPr id="38917"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5_节标题">
    <p:bg>
      <p:bgPr>
        <a:solidFill>
          <a:schemeClr val="bg1"/>
        </a:solidFill>
        <a:effectLst/>
      </p:bgPr>
    </p:bg>
    <p:spTree>
      <p:nvGrpSpPr>
        <p:cNvPr id="1" name=""/>
        <p:cNvGrpSpPr/>
        <p:nvPr/>
      </p:nvGrpSpPr>
      <p:grpSpPr>
        <a:xfrm>
          <a:off x="0" y="0"/>
          <a:ext cx="0" cy="0"/>
          <a:chOff x="0" y="0"/>
          <a:chExt cx="0" cy="0"/>
        </a:xfrm>
      </p:grpSpPr>
      <p:pic>
        <p:nvPicPr>
          <p:cNvPr id="39941"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6_节标题">
    <p:bg>
      <p:bgPr>
        <a:solidFill>
          <a:schemeClr val="bg1"/>
        </a:solidFill>
        <a:effectLst/>
      </p:bgPr>
    </p:bg>
    <p:spTree>
      <p:nvGrpSpPr>
        <p:cNvPr id="1" name=""/>
        <p:cNvGrpSpPr/>
        <p:nvPr/>
      </p:nvGrpSpPr>
      <p:grpSpPr>
        <a:xfrm>
          <a:off x="0" y="0"/>
          <a:ext cx="0" cy="0"/>
          <a:chOff x="0" y="0"/>
          <a:chExt cx="0" cy="0"/>
        </a:xfrm>
      </p:grpSpPr>
      <p:pic>
        <p:nvPicPr>
          <p:cNvPr id="40965"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7_节标题">
    <p:bg>
      <p:bgPr>
        <a:solidFill>
          <a:schemeClr val="bg1"/>
        </a:solidFill>
        <a:effectLst/>
      </p:bgPr>
    </p:bg>
    <p:spTree>
      <p:nvGrpSpPr>
        <p:cNvPr id="1" name=""/>
        <p:cNvGrpSpPr/>
        <p:nvPr/>
      </p:nvGrpSpPr>
      <p:grpSpPr>
        <a:xfrm>
          <a:off x="0" y="0"/>
          <a:ext cx="0" cy="0"/>
          <a:chOff x="0" y="0"/>
          <a:chExt cx="0" cy="0"/>
        </a:xfrm>
      </p:grpSpPr>
      <p:pic>
        <p:nvPicPr>
          <p:cNvPr id="41989"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8_节标题">
    <p:bg>
      <p:bgPr>
        <a:solidFill>
          <a:schemeClr val="bg1"/>
        </a:solidFill>
        <a:effectLst/>
      </p:bgPr>
    </p:bg>
    <p:spTree>
      <p:nvGrpSpPr>
        <p:cNvPr id="1" name=""/>
        <p:cNvGrpSpPr/>
        <p:nvPr/>
      </p:nvGrpSpPr>
      <p:grpSpPr>
        <a:xfrm>
          <a:off x="0" y="0"/>
          <a:ext cx="0" cy="0"/>
          <a:chOff x="0" y="0"/>
          <a:chExt cx="0" cy="0"/>
        </a:xfrm>
      </p:grpSpPr>
      <p:pic>
        <p:nvPicPr>
          <p:cNvPr id="43013"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9_节标题">
    <p:bg>
      <p:bgPr>
        <a:solidFill>
          <a:schemeClr val="bg1"/>
        </a:solidFill>
        <a:effectLst/>
      </p:bgPr>
    </p:bg>
    <p:spTree>
      <p:nvGrpSpPr>
        <p:cNvPr id="1" name=""/>
        <p:cNvGrpSpPr/>
        <p:nvPr/>
      </p:nvGrpSpPr>
      <p:grpSpPr>
        <a:xfrm>
          <a:off x="0" y="0"/>
          <a:ext cx="0" cy="0"/>
          <a:chOff x="0" y="0"/>
          <a:chExt cx="0" cy="0"/>
        </a:xfrm>
      </p:grpSpPr>
      <p:pic>
        <p:nvPicPr>
          <p:cNvPr id="44037"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0_节标题">
    <p:bg>
      <p:bgPr>
        <a:solidFill>
          <a:schemeClr val="bg1"/>
        </a:solidFill>
        <a:effectLst/>
      </p:bgPr>
    </p:bg>
    <p:spTree>
      <p:nvGrpSpPr>
        <p:cNvPr id="1" name=""/>
        <p:cNvGrpSpPr/>
        <p:nvPr/>
      </p:nvGrpSpPr>
      <p:grpSpPr>
        <a:xfrm>
          <a:off x="0" y="0"/>
          <a:ext cx="0" cy="0"/>
          <a:chOff x="0" y="0"/>
          <a:chExt cx="0" cy="0"/>
        </a:xfrm>
      </p:grpSpPr>
      <p:pic>
        <p:nvPicPr>
          <p:cNvPr id="45061"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1_节标题">
    <p:bg>
      <p:bgPr>
        <a:solidFill>
          <a:schemeClr val="bg1"/>
        </a:solidFill>
        <a:effectLst/>
      </p:bgPr>
    </p:bg>
    <p:spTree>
      <p:nvGrpSpPr>
        <p:cNvPr id="1" name=""/>
        <p:cNvGrpSpPr/>
        <p:nvPr/>
      </p:nvGrpSpPr>
      <p:grpSpPr>
        <a:xfrm>
          <a:off x="0" y="0"/>
          <a:ext cx="0" cy="0"/>
          <a:chOff x="0" y="0"/>
          <a:chExt cx="0" cy="0"/>
        </a:xfrm>
      </p:grpSpPr>
      <p:pic>
        <p:nvPicPr>
          <p:cNvPr id="46085"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 name="灯片编号占位符 4"/>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fld>
            <a:endParaRPr lang="zh-CN" altLang="en-US" sz="1400" b="0" i="1" strike="noStrike" noProof="1"/>
          </a:p>
        </p:txBody>
      </p:sp>
      <p:sp>
        <p:nvSpPr>
          <p:cNvPr id="6" name="页脚占位符 5"/>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12_节标题">
    <p:bg>
      <p:bgPr>
        <a:solidFill>
          <a:schemeClr val="bg1"/>
        </a:solidFill>
        <a:effectLst/>
      </p:bgPr>
    </p:bg>
    <p:spTree>
      <p:nvGrpSpPr>
        <p:cNvPr id="1" name=""/>
        <p:cNvGrpSpPr/>
        <p:nvPr/>
      </p:nvGrpSpPr>
      <p:grpSpPr>
        <a:xfrm>
          <a:off x="0" y="0"/>
          <a:ext cx="0" cy="0"/>
          <a:chOff x="0" y="0"/>
          <a:chExt cx="0" cy="0"/>
        </a:xfrm>
      </p:grpSpPr>
      <p:pic>
        <p:nvPicPr>
          <p:cNvPr id="47109"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13_节标题">
    <p:bg>
      <p:bgPr>
        <a:solidFill>
          <a:schemeClr val="bg1"/>
        </a:solidFill>
        <a:effectLst/>
      </p:bgPr>
    </p:bg>
    <p:spTree>
      <p:nvGrpSpPr>
        <p:cNvPr id="1" name=""/>
        <p:cNvGrpSpPr/>
        <p:nvPr/>
      </p:nvGrpSpPr>
      <p:grpSpPr>
        <a:xfrm>
          <a:off x="0" y="0"/>
          <a:ext cx="0" cy="0"/>
          <a:chOff x="0" y="0"/>
          <a:chExt cx="0" cy="0"/>
        </a:xfrm>
      </p:grpSpPr>
      <p:pic>
        <p:nvPicPr>
          <p:cNvPr id="48133"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4_节标题">
    <p:bg>
      <p:bgPr>
        <a:solidFill>
          <a:schemeClr val="bg1"/>
        </a:solidFill>
        <a:effectLst/>
      </p:bgPr>
    </p:bg>
    <p:spTree>
      <p:nvGrpSpPr>
        <p:cNvPr id="1" name=""/>
        <p:cNvGrpSpPr/>
        <p:nvPr/>
      </p:nvGrpSpPr>
      <p:grpSpPr>
        <a:xfrm>
          <a:off x="0" y="0"/>
          <a:ext cx="0" cy="0"/>
          <a:chOff x="0" y="0"/>
          <a:chExt cx="0" cy="0"/>
        </a:xfrm>
      </p:grpSpPr>
      <p:pic>
        <p:nvPicPr>
          <p:cNvPr id="49157"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15_节标题">
    <p:bg>
      <p:bgPr>
        <a:solidFill>
          <a:schemeClr val="bg1"/>
        </a:solidFill>
        <a:effectLst/>
      </p:bgPr>
    </p:bg>
    <p:spTree>
      <p:nvGrpSpPr>
        <p:cNvPr id="1" name=""/>
        <p:cNvGrpSpPr/>
        <p:nvPr/>
      </p:nvGrpSpPr>
      <p:grpSpPr>
        <a:xfrm>
          <a:off x="0" y="0"/>
          <a:ext cx="0" cy="0"/>
          <a:chOff x="0" y="0"/>
          <a:chExt cx="0" cy="0"/>
        </a:xfrm>
      </p:grpSpPr>
      <p:pic>
        <p:nvPicPr>
          <p:cNvPr id="50181"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6_节标题">
    <p:bg>
      <p:bgPr>
        <a:solidFill>
          <a:schemeClr val="bg1"/>
        </a:solidFill>
        <a:effectLst/>
      </p:bgPr>
    </p:bg>
    <p:spTree>
      <p:nvGrpSpPr>
        <p:cNvPr id="1" name=""/>
        <p:cNvGrpSpPr/>
        <p:nvPr/>
      </p:nvGrpSpPr>
      <p:grpSpPr>
        <a:xfrm>
          <a:off x="0" y="0"/>
          <a:ext cx="0" cy="0"/>
          <a:chOff x="0" y="0"/>
          <a:chExt cx="0" cy="0"/>
        </a:xfrm>
      </p:grpSpPr>
      <p:pic>
        <p:nvPicPr>
          <p:cNvPr id="51205"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17_节标题">
    <p:bg>
      <p:bgPr>
        <a:solidFill>
          <a:schemeClr val="bg1"/>
        </a:solidFill>
        <a:effectLst/>
      </p:bgPr>
    </p:bg>
    <p:spTree>
      <p:nvGrpSpPr>
        <p:cNvPr id="1" name=""/>
        <p:cNvGrpSpPr/>
        <p:nvPr/>
      </p:nvGrpSpPr>
      <p:grpSpPr>
        <a:xfrm>
          <a:off x="0" y="0"/>
          <a:ext cx="0" cy="0"/>
          <a:chOff x="0" y="0"/>
          <a:chExt cx="0" cy="0"/>
        </a:xfrm>
      </p:grpSpPr>
      <p:pic>
        <p:nvPicPr>
          <p:cNvPr id="52229"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18_节标题">
    <p:bg>
      <p:bgPr>
        <a:solidFill>
          <a:schemeClr val="bg1"/>
        </a:solidFill>
        <a:effectLst/>
      </p:bgPr>
    </p:bg>
    <p:spTree>
      <p:nvGrpSpPr>
        <p:cNvPr id="1" name=""/>
        <p:cNvGrpSpPr/>
        <p:nvPr/>
      </p:nvGrpSpPr>
      <p:grpSpPr>
        <a:xfrm>
          <a:off x="0" y="0"/>
          <a:ext cx="0" cy="0"/>
          <a:chOff x="0" y="0"/>
          <a:chExt cx="0" cy="0"/>
        </a:xfrm>
      </p:grpSpPr>
      <p:pic>
        <p:nvPicPr>
          <p:cNvPr id="53253"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19_节标题">
    <p:bg>
      <p:bgPr>
        <a:solidFill>
          <a:schemeClr val="bg1"/>
        </a:solidFill>
        <a:effectLst/>
      </p:bgPr>
    </p:bg>
    <p:spTree>
      <p:nvGrpSpPr>
        <p:cNvPr id="1" name=""/>
        <p:cNvGrpSpPr/>
        <p:nvPr/>
      </p:nvGrpSpPr>
      <p:grpSpPr>
        <a:xfrm>
          <a:off x="0" y="0"/>
          <a:ext cx="0" cy="0"/>
          <a:chOff x="0" y="0"/>
          <a:chExt cx="0" cy="0"/>
        </a:xfrm>
      </p:grpSpPr>
      <p:pic>
        <p:nvPicPr>
          <p:cNvPr id="54277"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20_节标题">
    <p:bg>
      <p:bgPr>
        <a:solidFill>
          <a:schemeClr val="bg1"/>
        </a:solidFill>
        <a:effectLst/>
      </p:bgPr>
    </p:bg>
    <p:spTree>
      <p:nvGrpSpPr>
        <p:cNvPr id="1" name=""/>
        <p:cNvGrpSpPr/>
        <p:nvPr/>
      </p:nvGrpSpPr>
      <p:grpSpPr>
        <a:xfrm>
          <a:off x="0" y="0"/>
          <a:ext cx="0" cy="0"/>
          <a:chOff x="0" y="0"/>
          <a:chExt cx="0" cy="0"/>
        </a:xfrm>
      </p:grpSpPr>
      <p:pic>
        <p:nvPicPr>
          <p:cNvPr id="55301"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21_节标题">
    <p:bg>
      <p:bgPr>
        <a:solidFill>
          <a:schemeClr val="bg1"/>
        </a:solidFill>
        <a:effectLst/>
      </p:bgPr>
    </p:bg>
    <p:spTree>
      <p:nvGrpSpPr>
        <p:cNvPr id="1" name=""/>
        <p:cNvGrpSpPr/>
        <p:nvPr/>
      </p:nvGrpSpPr>
      <p:grpSpPr>
        <a:xfrm>
          <a:off x="0" y="0"/>
          <a:ext cx="0" cy="0"/>
          <a:chOff x="0" y="0"/>
          <a:chExt cx="0" cy="0"/>
        </a:xfrm>
      </p:grpSpPr>
      <p:pic>
        <p:nvPicPr>
          <p:cNvPr id="56325"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pic>
        <p:nvPicPr>
          <p:cNvPr id="18437"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pic>
        <p:nvPicPr>
          <p:cNvPr id="18438" name="图片 7" descr="w03.png"/>
          <p:cNvPicPr>
            <a:picLocks noChangeAspect="1"/>
          </p:cNvPicPr>
          <p:nvPr userDrawn="1"/>
        </p:nvPicPr>
        <p:blipFill>
          <a:blip r:embed="rId3" cstate="print"/>
          <a:stretch>
            <a:fillRect/>
          </a:stretch>
        </p:blipFill>
        <p:spPr>
          <a:xfrm>
            <a:off x="0" y="0"/>
            <a:ext cx="9144000" cy="6858000"/>
          </a:xfrm>
          <a:prstGeom prst="rect">
            <a:avLst/>
          </a:prstGeom>
          <a:noFill/>
          <a:ln w="9525">
            <a:noFill/>
          </a:ln>
        </p:spPr>
      </p:pic>
      <p:pic>
        <p:nvPicPr>
          <p:cNvPr id="18439" name="图片 8" descr="w041.png"/>
          <p:cNvPicPr>
            <a:picLocks noChangeAspect="1"/>
          </p:cNvPicPr>
          <p:nvPr userDrawn="1"/>
        </p:nvPicPr>
        <p:blipFill>
          <a:blip r:embed="rId4" cstate="print"/>
          <a:stretch>
            <a:fillRect/>
          </a:stretch>
        </p:blipFill>
        <p:spPr>
          <a:xfrm>
            <a:off x="0" y="0"/>
            <a:ext cx="9144000" cy="6858000"/>
          </a:xfrm>
          <a:prstGeom prst="rect">
            <a:avLst/>
          </a:prstGeom>
          <a:noFill/>
          <a:ln w="9525">
            <a:noFill/>
          </a:ln>
        </p:spPr>
      </p:pic>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 name="灯片编号占位符 4"/>
          <p:cNvSpPr>
            <a:spLocks noGrp="1"/>
          </p:cNvSpPr>
          <p:nvPr>
            <p:ph type="sldNum" sz="quarter" idx="11"/>
          </p:nvPr>
        </p:nvSpPr>
        <p:spPr/>
        <p:txBody>
          <a:bodyPr/>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fld>
            <a:endParaRPr lang="zh-CN" altLang="en-US" sz="1400" b="0" i="1" strike="noStrike" noProof="1"/>
          </a:p>
        </p:txBody>
      </p:sp>
      <p:sp>
        <p:nvSpPr>
          <p:cNvPr id="6" name="页脚占位符 5"/>
          <p:cNvSpPr>
            <a:spLocks noGrp="1"/>
          </p:cNvSpPr>
          <p:nvPr>
            <p:ph type="ftr" sz="quarter" idx="12"/>
          </p:nvPr>
        </p:nvSpPr>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22_节标题">
    <p:bg>
      <p:bgPr>
        <a:solidFill>
          <a:schemeClr val="bg1"/>
        </a:solidFill>
        <a:effectLst/>
      </p:bgPr>
    </p:bg>
    <p:spTree>
      <p:nvGrpSpPr>
        <p:cNvPr id="1" name=""/>
        <p:cNvGrpSpPr/>
        <p:nvPr/>
      </p:nvGrpSpPr>
      <p:grpSpPr>
        <a:xfrm>
          <a:off x="0" y="0"/>
          <a:ext cx="0" cy="0"/>
          <a:chOff x="0" y="0"/>
          <a:chExt cx="0" cy="0"/>
        </a:xfrm>
      </p:grpSpPr>
      <p:pic>
        <p:nvPicPr>
          <p:cNvPr id="57349"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23_节标题">
    <p:bg>
      <p:bgPr>
        <a:solidFill>
          <a:schemeClr val="bg1"/>
        </a:solidFill>
        <a:effectLst/>
      </p:bgPr>
    </p:bg>
    <p:spTree>
      <p:nvGrpSpPr>
        <p:cNvPr id="1" name=""/>
        <p:cNvGrpSpPr/>
        <p:nvPr/>
      </p:nvGrpSpPr>
      <p:grpSpPr>
        <a:xfrm>
          <a:off x="0" y="0"/>
          <a:ext cx="0" cy="0"/>
          <a:chOff x="0" y="0"/>
          <a:chExt cx="0" cy="0"/>
        </a:xfrm>
      </p:grpSpPr>
      <p:pic>
        <p:nvPicPr>
          <p:cNvPr id="58373"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24_节标题">
    <p:bg>
      <p:bgPr>
        <a:solidFill>
          <a:schemeClr val="bg1"/>
        </a:solidFill>
        <a:effectLst/>
      </p:bgPr>
    </p:bg>
    <p:spTree>
      <p:nvGrpSpPr>
        <p:cNvPr id="1" name=""/>
        <p:cNvGrpSpPr/>
        <p:nvPr/>
      </p:nvGrpSpPr>
      <p:grpSpPr>
        <a:xfrm>
          <a:off x="0" y="0"/>
          <a:ext cx="0" cy="0"/>
          <a:chOff x="0" y="0"/>
          <a:chExt cx="0" cy="0"/>
        </a:xfrm>
      </p:grpSpPr>
      <p:pic>
        <p:nvPicPr>
          <p:cNvPr id="59397"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25_节标题">
    <p:bg>
      <p:bgPr>
        <a:solidFill>
          <a:schemeClr val="bg1"/>
        </a:solidFill>
        <a:effectLst/>
      </p:bgPr>
    </p:bg>
    <p:spTree>
      <p:nvGrpSpPr>
        <p:cNvPr id="1" name=""/>
        <p:cNvGrpSpPr/>
        <p:nvPr/>
      </p:nvGrpSpPr>
      <p:grpSpPr>
        <a:xfrm>
          <a:off x="0" y="0"/>
          <a:ext cx="0" cy="0"/>
          <a:chOff x="0" y="0"/>
          <a:chExt cx="0" cy="0"/>
        </a:xfrm>
      </p:grpSpPr>
      <p:pic>
        <p:nvPicPr>
          <p:cNvPr id="60421"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26_节标题">
    <p:bg>
      <p:bgPr>
        <a:solidFill>
          <a:schemeClr val="bg1"/>
        </a:solidFill>
        <a:effectLst/>
      </p:bgPr>
    </p:bg>
    <p:spTree>
      <p:nvGrpSpPr>
        <p:cNvPr id="1" name=""/>
        <p:cNvGrpSpPr/>
        <p:nvPr/>
      </p:nvGrpSpPr>
      <p:grpSpPr>
        <a:xfrm>
          <a:off x="0" y="0"/>
          <a:ext cx="0" cy="0"/>
          <a:chOff x="0" y="0"/>
          <a:chExt cx="0" cy="0"/>
        </a:xfrm>
      </p:grpSpPr>
      <p:pic>
        <p:nvPicPr>
          <p:cNvPr id="61445"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27_节标题">
    <p:bg>
      <p:bgPr>
        <a:solidFill>
          <a:schemeClr val="bg1"/>
        </a:solidFill>
        <a:effectLst/>
      </p:bgPr>
    </p:bg>
    <p:spTree>
      <p:nvGrpSpPr>
        <p:cNvPr id="1" name=""/>
        <p:cNvGrpSpPr/>
        <p:nvPr/>
      </p:nvGrpSpPr>
      <p:grpSpPr>
        <a:xfrm>
          <a:off x="0" y="0"/>
          <a:ext cx="0" cy="0"/>
          <a:chOff x="0" y="0"/>
          <a:chExt cx="0" cy="0"/>
        </a:xfrm>
      </p:grpSpPr>
      <p:pic>
        <p:nvPicPr>
          <p:cNvPr id="62469"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28_节标题">
    <p:bg>
      <p:bgPr>
        <a:solidFill>
          <a:schemeClr val="bg1"/>
        </a:solidFill>
        <a:effectLst/>
      </p:bgPr>
    </p:bg>
    <p:spTree>
      <p:nvGrpSpPr>
        <p:cNvPr id="1" name=""/>
        <p:cNvGrpSpPr/>
        <p:nvPr/>
      </p:nvGrpSpPr>
      <p:grpSpPr>
        <a:xfrm>
          <a:off x="0" y="0"/>
          <a:ext cx="0" cy="0"/>
          <a:chOff x="0" y="0"/>
          <a:chExt cx="0" cy="0"/>
        </a:xfrm>
      </p:grpSpPr>
      <p:pic>
        <p:nvPicPr>
          <p:cNvPr id="63493"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1_垂直排列标题与文本">
    <p:bg>
      <p:bgPr>
        <a:solidFill>
          <a:schemeClr val="bg1"/>
        </a:solidFill>
        <a:effectLst/>
      </p:bgPr>
    </p:bg>
    <p:spTree>
      <p:nvGrpSpPr>
        <p:cNvPr id="1" name=""/>
        <p:cNvGrpSpPr/>
        <p:nvPr/>
      </p:nvGrpSpPr>
      <p:grpSpPr>
        <a:xfrm>
          <a:off x="0" y="0"/>
          <a:ext cx="0" cy="0"/>
          <a:chOff x="0" y="0"/>
          <a:chExt cx="0" cy="0"/>
        </a:xfrm>
      </p:grpSpPr>
      <p:pic>
        <p:nvPicPr>
          <p:cNvPr id="64517" name="图片 6" descr="3.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pic>
        <p:nvPicPr>
          <p:cNvPr id="64518" name="图片 7" descr="w42.png"/>
          <p:cNvPicPr>
            <a:picLocks noChangeAspect="1"/>
          </p:cNvPicPr>
          <p:nvPr userDrawn="1"/>
        </p:nvPicPr>
        <p:blipFill>
          <a:blip r:embed="rId3"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pic>
        <p:nvPicPr>
          <p:cNvPr id="19461" name="图片 6" descr="w0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Tree>
  </p:cSld>
  <p:clrMapOvr>
    <a:masterClrMapping/>
  </p:clrMapOvr>
  <p:transition>
    <p:cover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cover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cover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1125538"/>
            <a:ext cx="4027487"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125538"/>
            <a:ext cx="4027488"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cover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cover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bg1"/>
        </a:solidFill>
        <a:effectLst/>
      </p:bgPr>
    </p:bg>
    <p:spTree>
      <p:nvGrpSpPr>
        <p:cNvPr id="1" name=""/>
        <p:cNvGrpSpPr/>
        <p:nvPr/>
      </p:nvGrpSpPr>
      <p:grpSpPr>
        <a:xfrm>
          <a:off x="0" y="0"/>
          <a:ext cx="0" cy="0"/>
          <a:chOff x="0" y="0"/>
          <a:chExt cx="0" cy="0"/>
        </a:xfrm>
      </p:grpSpPr>
      <p:pic>
        <p:nvPicPr>
          <p:cNvPr id="20485" name="图片 6" descr="w03.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cover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188913"/>
            <a:ext cx="2051050" cy="6119812"/>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68313" y="188913"/>
            <a:ext cx="6003925" cy="611981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pic>
        <p:nvPicPr>
          <p:cNvPr id="21509" name="图片 6" descr="w1.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over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pic>
        <p:nvPicPr>
          <p:cNvPr id="22533" name="图片 6" descr="w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1"/>
        </a:solidFill>
        <a:effectLst/>
      </p:bgPr>
    </p:bg>
    <p:spTree>
      <p:nvGrpSpPr>
        <p:cNvPr id="1" name=""/>
        <p:cNvGrpSpPr/>
        <p:nvPr/>
      </p:nvGrpSpPr>
      <p:grpSpPr>
        <a:xfrm>
          <a:off x="0" y="0"/>
          <a:ext cx="0" cy="0"/>
          <a:chOff x="0" y="0"/>
          <a:chExt cx="0" cy="0"/>
        </a:xfrm>
      </p:grpSpPr>
      <p:pic>
        <p:nvPicPr>
          <p:cNvPr id="23557" name="图片 6" descr="w1.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竖排文字">
    <p:bg>
      <p:bgPr>
        <a:solidFill>
          <a:schemeClr val="bg1"/>
        </a:solidFill>
        <a:effectLst/>
      </p:bgPr>
    </p:bg>
    <p:spTree>
      <p:nvGrpSpPr>
        <p:cNvPr id="1" name=""/>
        <p:cNvGrpSpPr/>
        <p:nvPr/>
      </p:nvGrpSpPr>
      <p:grpSpPr>
        <a:xfrm>
          <a:off x="0" y="0"/>
          <a:ext cx="0" cy="0"/>
          <a:chOff x="0" y="0"/>
          <a:chExt cx="0" cy="0"/>
        </a:xfrm>
      </p:grpSpPr>
      <p:pic>
        <p:nvPicPr>
          <p:cNvPr id="24581" name="图片 6" descr="2.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垂直排列标题与文本">
    <p:bg>
      <p:bgPr>
        <a:solidFill>
          <a:schemeClr val="bg1"/>
        </a:solidFill>
        <a:effectLst/>
      </p:bgPr>
    </p:bg>
    <p:spTree>
      <p:nvGrpSpPr>
        <p:cNvPr id="1" name=""/>
        <p:cNvGrpSpPr/>
        <p:nvPr/>
      </p:nvGrpSpPr>
      <p:grpSpPr>
        <a:xfrm>
          <a:off x="0" y="0"/>
          <a:ext cx="0" cy="0"/>
          <a:chOff x="0" y="0"/>
          <a:chExt cx="0" cy="0"/>
        </a:xfrm>
      </p:grpSpPr>
      <p:pic>
        <p:nvPicPr>
          <p:cNvPr id="25605" name="图片 6" descr="3.png"/>
          <p:cNvPicPr>
            <a:picLocks noChangeAspect="1"/>
          </p:cNvPicPr>
          <p:nvPr userDrawn="1"/>
        </p:nvPicPr>
        <p:blipFill>
          <a:blip r:embed="rId2" cstate="print"/>
          <a:stretch>
            <a:fillRect/>
          </a:stretch>
        </p:blipFill>
        <p:spPr>
          <a:xfrm>
            <a:off x="0" y="0"/>
            <a:ext cx="9144000" cy="6858000"/>
          </a:xfrm>
          <a:prstGeom prst="rect">
            <a:avLst/>
          </a:prstGeom>
          <a:noFill/>
          <a:ln w="9525">
            <a:noFill/>
          </a:ln>
        </p:spPr>
      </p:pic>
      <p:pic>
        <p:nvPicPr>
          <p:cNvPr id="25606" name="图片 7" descr="w42.png"/>
          <p:cNvPicPr>
            <a:picLocks noChangeAspect="1"/>
          </p:cNvPicPr>
          <p:nvPr userDrawn="1"/>
        </p:nvPicPr>
        <p:blipFill>
          <a:blip r:embed="rId3" cstate="print"/>
          <a:stretch>
            <a:fillRect/>
          </a:stretch>
        </p:blipFill>
        <p:spPr>
          <a:xfrm>
            <a:off x="0" y="0"/>
            <a:ext cx="9144000" cy="6858000"/>
          </a:xfrm>
          <a:prstGeom prst="rect">
            <a:avLst/>
          </a:prstGeom>
          <a:noFill/>
          <a:ln w="9525">
            <a:noFill/>
          </a:ln>
        </p:spPr>
      </p:pic>
    </p:spTree>
  </p:cSld>
  <p:clrMapOvr>
    <a:masterClrMapping/>
  </p:clrMapOvr>
  <p:transition>
    <p:cover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页脚占位符 6"/>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页脚占位符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0" tIns="45720" rIns="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6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页脚占位符 4"/>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192088"/>
            <a:ext cx="2133600" cy="58134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4800" y="192088"/>
            <a:ext cx="6248400" cy="58134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页脚占位符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Ovr>
    <a:masterClrMapping/>
  </p:clrMapOvr>
  <p:transition>
    <p:cover dir="u"/>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仅标题">
    <p:bg>
      <p:bgPr>
        <a:solidFill>
          <a:schemeClr val="bg1"/>
        </a:solidFill>
        <a:effectLst/>
      </p:bgPr>
    </p:bg>
    <p:spTree>
      <p:nvGrpSpPr>
        <p:cNvPr id="1" name=""/>
        <p:cNvGrpSpPr/>
        <p:nvPr/>
      </p:nvGrpSpPr>
      <p:grpSpPr>
        <a:xfrm>
          <a:off x="0" y="0"/>
          <a:ext cx="0" cy="0"/>
          <a:chOff x="0" y="0"/>
          <a:chExt cx="0" cy="0"/>
        </a:xfrm>
      </p:grpSpPr>
      <p:sp>
        <p:nvSpPr>
          <p:cNvPr id="7" name="空心弧 6"/>
          <p:cNvSpPr/>
          <p:nvPr/>
        </p:nvSpPr>
        <p:spPr bwMode="auto">
          <a:xfrm rot="7086271">
            <a:off x="5078413" y="2563813"/>
            <a:ext cx="1482725" cy="1482725"/>
          </a:xfrm>
          <a:prstGeom prst="blockArc">
            <a:avLst>
              <a:gd name="adj1" fmla="val 5502533"/>
              <a:gd name="adj2" fmla="val 1980318"/>
              <a:gd name="adj3" fmla="val 1053"/>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ts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tx1"/>
              </a:solidFill>
              <a:effectLst/>
              <a:uLnTx/>
              <a:uFillTx/>
              <a:latin typeface="+mn-lt"/>
              <a:ea typeface="+mn-ea"/>
              <a:cs typeface="+mn-cs"/>
            </a:endParaRPr>
          </a:p>
        </p:txBody>
      </p:sp>
      <p:sp>
        <p:nvSpPr>
          <p:cNvPr id="3" name="标题 2"/>
          <p:cNvSpPr>
            <a:spLocks noGrp="1"/>
          </p:cNvSpPr>
          <p:nvPr>
            <p:ph type="title"/>
          </p:nvPr>
        </p:nvSpPr>
        <p:spPr>
          <a:xfrm>
            <a:off x="2743200" y="2869200"/>
            <a:ext cx="3276000" cy="1008000"/>
          </a:xfrm>
        </p:spPr>
        <p:txBody>
          <a:bodyPr anchor="t">
            <a:normAutofit/>
          </a:bodyPr>
          <a:lstStyle>
            <a:lvl1pPr>
              <a:defRPr sz="6000" b="0"/>
            </a:lvl1pPr>
          </a:lstStyle>
          <a:p>
            <a:pPr fontAlgn="base"/>
            <a:r>
              <a:rPr lang="zh-CN" altLang="en-US" strike="noStrike" noProof="1" smtClean="0"/>
              <a:t>单击此处编辑母版标题样式</a:t>
            </a:r>
            <a:endParaRPr lang="zh-CN" altLang="en-US" strike="noStrike" noProof="1"/>
          </a:p>
        </p:txBody>
      </p:sp>
      <p:sp>
        <p:nvSpPr>
          <p:cNvPr id="5" name="文本占位符 4"/>
          <p:cNvSpPr>
            <a:spLocks noGrp="1"/>
          </p:cNvSpPr>
          <p:nvPr>
            <p:ph type="body" sz="quarter" idx="10"/>
          </p:nvPr>
        </p:nvSpPr>
        <p:spPr>
          <a:xfrm>
            <a:off x="3024000" y="3916799"/>
            <a:ext cx="2192400" cy="527615"/>
          </a:xfrm>
        </p:spPr>
        <p:txBody>
          <a:bodyPr>
            <a:normAutofit/>
          </a:bodyPr>
          <a:lstStyle>
            <a:lvl1pPr marL="0" indent="0" algn="dist">
              <a:buNone/>
              <a:defRPr sz="1800">
                <a:solidFill>
                  <a:schemeClr val="accent2"/>
                </a:solidFill>
              </a:defRPr>
            </a:lvl1pPr>
          </a:lstStyle>
          <a:p>
            <a:pPr lvl="0" fontAlgn="base"/>
            <a:r>
              <a:rPr lang="zh-CN" altLang="en-US" strike="noStrike" noProof="1" smtClean="0"/>
              <a:t>单击此处编辑母版文本样式</a:t>
            </a:r>
            <a:endParaRPr lang="zh-CN" altLang="en-US" strike="noStrike" noProof="1" smtClean="0"/>
          </a:p>
        </p:txBody>
      </p:sp>
      <p:sp>
        <p:nvSpPr>
          <p:cNvPr id="8" name="日期占位符 7"/>
          <p:cNvSpPr>
            <a:spLocks noGrp="1"/>
          </p:cNvSpPr>
          <p:nvPr>
            <p:ph type="dt" sz="half" idx="2"/>
          </p:nvPr>
        </p:nvSpPr>
        <p:spPr>
          <a:xfrm>
            <a:off x="628650" y="6356350"/>
            <a:ext cx="2057400" cy="365125"/>
          </a:xfrm>
          <a:prstGeom prst="rect">
            <a:avLst/>
          </a:prstGeom>
        </p:spPr>
        <p:txBody>
          <a:bodyPr/>
          <a:lstStyle>
            <a:lvl1pPr>
              <a:buFont typeface="Arial" panose="020B0604020202020204" pitchFamily="34" charset="0"/>
              <a:buNone/>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9" name="页脚占位符 8"/>
          <p:cNvSpPr>
            <a:spLocks noGrp="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b="1" i="0" kern="1200" cap="none" spc="0" normalizeH="0" baseline="0" noProof="0">
              <a:solidFill>
                <a:schemeClr val="tx1"/>
              </a:solidFill>
              <a:latin typeface="Arial" panose="020B0604020202020204" pitchFamily="34" charset="0"/>
              <a:ea typeface="华文细黑" panose="02010600040101010101" pitchFamily="2" charset="-122"/>
              <a:cs typeface="+mn-cs"/>
            </a:endParaRPr>
          </a:p>
        </p:txBody>
      </p:sp>
      <p:sp>
        <p:nvSpPr>
          <p:cNvPr id="10" name="灯片编号占位符 9"/>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t" anchorCtr="0" compatLnSpc="1"/>
          <a:lstStyle/>
          <a:p>
            <a:pPr lvl="0" eaLnBrk="1" fontAlgn="base" hangingPunct="1"/>
            <a:fld id="{9A0DB2DC-4C9A-4742-B13C-FB6460FD3503}" type="slidenum">
              <a:rPr lang="zh-CN" altLang="en-US" strike="noStrike" noProof="1" dirty="0">
                <a:latin typeface="Arial" panose="020B0604020202020204" pitchFamily="34" charset="0"/>
                <a:ea typeface="Arial" panose="020B0604020202020204" pitchFamily="34" charset="0"/>
                <a:cs typeface="+mn-ea"/>
              </a:rPr>
            </a:fld>
            <a:endParaRPr lang="zh-CN" altLang="en-US" strike="noStrike" noProof="1">
              <a:ea typeface="Arial" panose="020B0604020202020204" pitchFamily="34" charset="0"/>
            </a:endParaRPr>
          </a:p>
        </p:txBody>
      </p:sp>
    </p:spTree>
  </p:cSld>
  <p:clrMapOvr>
    <a:masterClrMapping/>
  </p:clrMapOvr>
  <p:transition>
    <p:cover dir="u"/>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内容">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628200" y="408675"/>
            <a:ext cx="7887600" cy="5810400"/>
          </a:xfrm>
        </p:spPr>
        <p:txBody>
          <a:bodyPr/>
          <a:lstStyle>
            <a:lvl1pPr>
              <a:defRPr sz="2400"/>
            </a:lvl1pPr>
            <a:lvl2pPr>
              <a:defRPr sz="2000"/>
            </a:lvl2pPr>
            <a:lvl3pPr>
              <a:defRPr sz="1800"/>
            </a:lvl3pPr>
            <a:lvl4pPr>
              <a:defRPr sz="18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2"/>
          </p:nvPr>
        </p:nvSpPr>
        <p:spPr>
          <a:xfrm>
            <a:off x="628650" y="6356350"/>
            <a:ext cx="2057400" cy="365125"/>
          </a:xfrm>
          <a:prstGeom prst="rect">
            <a:avLst/>
          </a:prstGeom>
        </p:spPr>
        <p:txBody>
          <a:bodyPr/>
          <a:lstStyle>
            <a:lvl1pPr>
              <a:buFont typeface="Arial" panose="020B0604020202020204" pitchFamily="34" charset="0"/>
              <a:buNone/>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8" name="页脚占位符 7"/>
          <p:cNvSpPr>
            <a:spLocks noGrp="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defRPr/>
            </a:lvl1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b="1" i="0" kern="1200" cap="none" spc="0" normalizeH="0" baseline="0" noProof="0">
              <a:solidFill>
                <a:schemeClr val="tx1"/>
              </a:solidFill>
              <a:latin typeface="Arial" panose="020B0604020202020204" pitchFamily="34" charset="0"/>
              <a:ea typeface="华文细黑" panose="02010600040101010101" pitchFamily="2" charset="-122"/>
              <a:cs typeface="+mn-cs"/>
            </a:endParaRPr>
          </a:p>
        </p:txBody>
      </p:sp>
      <p:sp>
        <p:nvSpPr>
          <p:cNvPr id="9" name="灯片编号占位符 8"/>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t" anchorCtr="0" compatLnSpc="1"/>
          <a:lstStyle/>
          <a:p>
            <a:pPr lvl="0" eaLnBrk="1" fontAlgn="base" hangingPunct="1"/>
            <a:fld id="{9A0DB2DC-4C9A-4742-B13C-FB6460FD3503}" type="slidenum">
              <a:rPr lang="zh-CN" altLang="en-US" strike="noStrike" noProof="1" dirty="0">
                <a:latin typeface="Arial" panose="020B0604020202020204" pitchFamily="34" charset="0"/>
                <a:ea typeface="Arial" panose="020B0604020202020204" pitchFamily="34" charset="0"/>
                <a:cs typeface="+mn-ea"/>
              </a:rPr>
            </a:fld>
            <a:endParaRPr lang="zh-CN" altLang="en-US" strike="noStrike" noProof="1">
              <a:ea typeface="Arial" panose="020B0604020202020204" pitchFamily="34" charset="0"/>
            </a:endParaRPr>
          </a:p>
        </p:txBody>
      </p:sp>
    </p:spTree>
  </p:cSld>
  <p:clrMapOvr>
    <a:masterClrMapping/>
  </p:clrMapOvr>
  <p:transition>
    <p:cover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0.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3" Type="http://schemas.openxmlformats.org/officeDocument/2006/relationships/theme" Target="../theme/theme10.xml"/><Relationship Id="rId12" Type="http://schemas.openxmlformats.org/officeDocument/2006/relationships/image" Target="../media/image13.jpeg"/><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3" Type="http://schemas.openxmlformats.org/officeDocument/2006/relationships/theme" Target="../theme/theme11.xml"/><Relationship Id="rId12" Type="http://schemas.openxmlformats.org/officeDocument/2006/relationships/image" Target="../media/image13.jpeg"/><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30.xml"/><Relationship Id="rId8" Type="http://schemas.openxmlformats.org/officeDocument/2006/relationships/slideLayout" Target="../slideLayouts/slideLayout129.xml"/><Relationship Id="rId7" Type="http://schemas.openxmlformats.org/officeDocument/2006/relationships/slideLayout" Target="../slideLayouts/slideLayout128.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3" Type="http://schemas.openxmlformats.org/officeDocument/2006/relationships/slideLayout" Target="../slideLayouts/slideLayout124.xml"/><Relationship Id="rId2" Type="http://schemas.openxmlformats.org/officeDocument/2006/relationships/slideLayout" Target="../slideLayouts/slideLayout123.xml"/><Relationship Id="rId13" Type="http://schemas.openxmlformats.org/officeDocument/2006/relationships/theme" Target="../theme/theme12.xml"/><Relationship Id="rId12" Type="http://schemas.openxmlformats.org/officeDocument/2006/relationships/image" Target="../media/image13.jpeg"/><Relationship Id="rId11" Type="http://schemas.openxmlformats.org/officeDocument/2006/relationships/slideLayout" Target="../slideLayouts/slideLayout132.xml"/><Relationship Id="rId10" Type="http://schemas.openxmlformats.org/officeDocument/2006/relationships/slideLayout" Target="../slideLayouts/slideLayout131.xml"/><Relationship Id="rId1"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41.xml"/><Relationship Id="rId8" Type="http://schemas.openxmlformats.org/officeDocument/2006/relationships/slideLayout" Target="../slideLayouts/slideLayout140.xml"/><Relationship Id="rId7" Type="http://schemas.openxmlformats.org/officeDocument/2006/relationships/slideLayout" Target="../slideLayouts/slideLayout139.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3" Type="http://schemas.openxmlformats.org/officeDocument/2006/relationships/slideLayout" Target="../slideLayouts/slideLayout135.xml"/><Relationship Id="rId2" Type="http://schemas.openxmlformats.org/officeDocument/2006/relationships/slideLayout" Target="../slideLayouts/slideLayout134.xml"/><Relationship Id="rId13" Type="http://schemas.openxmlformats.org/officeDocument/2006/relationships/theme" Target="../theme/theme13.xml"/><Relationship Id="rId12" Type="http://schemas.openxmlformats.org/officeDocument/2006/relationships/image" Target="../media/image13.jpeg"/><Relationship Id="rId11" Type="http://schemas.openxmlformats.org/officeDocument/2006/relationships/slideLayout" Target="../slideLayouts/slideLayout143.xml"/><Relationship Id="rId10" Type="http://schemas.openxmlformats.org/officeDocument/2006/relationships/slideLayout" Target="../slideLayouts/slideLayout142.xml"/><Relationship Id="rId1"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52.xml"/><Relationship Id="rId8" Type="http://schemas.openxmlformats.org/officeDocument/2006/relationships/slideLayout" Target="../slideLayouts/slideLayout151.xml"/><Relationship Id="rId7" Type="http://schemas.openxmlformats.org/officeDocument/2006/relationships/slideLayout" Target="../slideLayouts/slideLayout150.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 Id="rId3" Type="http://schemas.openxmlformats.org/officeDocument/2006/relationships/slideLayout" Target="../slideLayouts/slideLayout146.xml"/><Relationship Id="rId2" Type="http://schemas.openxmlformats.org/officeDocument/2006/relationships/slideLayout" Target="../slideLayouts/slideLayout145.xml"/><Relationship Id="rId13" Type="http://schemas.openxmlformats.org/officeDocument/2006/relationships/theme" Target="../theme/theme14.xml"/><Relationship Id="rId12" Type="http://schemas.openxmlformats.org/officeDocument/2006/relationships/image" Target="../media/image13.jpeg"/><Relationship Id="rId11" Type="http://schemas.openxmlformats.org/officeDocument/2006/relationships/slideLayout" Target="../slideLayouts/slideLayout154.xml"/><Relationship Id="rId10" Type="http://schemas.openxmlformats.org/officeDocument/2006/relationships/slideLayout" Target="../slideLayouts/slideLayout153.xml"/><Relationship Id="rId1"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63.xml"/><Relationship Id="rId8" Type="http://schemas.openxmlformats.org/officeDocument/2006/relationships/slideLayout" Target="../slideLayouts/slideLayout162.xml"/><Relationship Id="rId7" Type="http://schemas.openxmlformats.org/officeDocument/2006/relationships/slideLayout" Target="../slideLayouts/slideLayout161.xml"/><Relationship Id="rId6" Type="http://schemas.openxmlformats.org/officeDocument/2006/relationships/slideLayout" Target="../slideLayouts/slideLayout160.xml"/><Relationship Id="rId5" Type="http://schemas.openxmlformats.org/officeDocument/2006/relationships/slideLayout" Target="../slideLayouts/slideLayout159.xml"/><Relationship Id="rId4" Type="http://schemas.openxmlformats.org/officeDocument/2006/relationships/slideLayout" Target="../slideLayouts/slideLayout158.xml"/><Relationship Id="rId3" Type="http://schemas.openxmlformats.org/officeDocument/2006/relationships/slideLayout" Target="../slideLayouts/slideLayout157.xml"/><Relationship Id="rId2" Type="http://schemas.openxmlformats.org/officeDocument/2006/relationships/slideLayout" Target="../slideLayouts/slideLayout156.xml"/><Relationship Id="rId13" Type="http://schemas.openxmlformats.org/officeDocument/2006/relationships/theme" Target="../theme/theme15.xml"/><Relationship Id="rId12" Type="http://schemas.openxmlformats.org/officeDocument/2006/relationships/image" Target="../media/image13.jpeg"/><Relationship Id="rId11" Type="http://schemas.openxmlformats.org/officeDocument/2006/relationships/slideLayout" Target="../slideLayouts/slideLayout165.xml"/><Relationship Id="rId10" Type="http://schemas.openxmlformats.org/officeDocument/2006/relationships/slideLayout" Target="../slideLayouts/slideLayout164.xml"/><Relationship Id="rId1"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174.xml"/><Relationship Id="rId8" Type="http://schemas.openxmlformats.org/officeDocument/2006/relationships/slideLayout" Target="../slideLayouts/slideLayout173.xml"/><Relationship Id="rId7" Type="http://schemas.openxmlformats.org/officeDocument/2006/relationships/slideLayout" Target="../slideLayouts/slideLayout172.xml"/><Relationship Id="rId6" Type="http://schemas.openxmlformats.org/officeDocument/2006/relationships/slideLayout" Target="../slideLayouts/slideLayout171.xml"/><Relationship Id="rId5" Type="http://schemas.openxmlformats.org/officeDocument/2006/relationships/slideLayout" Target="../slideLayouts/slideLayout170.xml"/><Relationship Id="rId44" Type="http://schemas.openxmlformats.org/officeDocument/2006/relationships/theme" Target="../theme/theme16.xml"/><Relationship Id="rId43" Type="http://schemas.openxmlformats.org/officeDocument/2006/relationships/image" Target="../media/image10.jpeg"/><Relationship Id="rId42" Type="http://schemas.openxmlformats.org/officeDocument/2006/relationships/slideLayout" Target="../slideLayouts/slideLayout207.xml"/><Relationship Id="rId41" Type="http://schemas.openxmlformats.org/officeDocument/2006/relationships/slideLayout" Target="../slideLayouts/slideLayout206.xml"/><Relationship Id="rId40" Type="http://schemas.openxmlformats.org/officeDocument/2006/relationships/slideLayout" Target="../slideLayouts/slideLayout205.xml"/><Relationship Id="rId4" Type="http://schemas.openxmlformats.org/officeDocument/2006/relationships/slideLayout" Target="../slideLayouts/slideLayout169.xml"/><Relationship Id="rId39" Type="http://schemas.openxmlformats.org/officeDocument/2006/relationships/slideLayout" Target="../slideLayouts/slideLayout204.xml"/><Relationship Id="rId38" Type="http://schemas.openxmlformats.org/officeDocument/2006/relationships/slideLayout" Target="../slideLayouts/slideLayout203.xml"/><Relationship Id="rId37" Type="http://schemas.openxmlformats.org/officeDocument/2006/relationships/slideLayout" Target="../slideLayouts/slideLayout202.xml"/><Relationship Id="rId36" Type="http://schemas.openxmlformats.org/officeDocument/2006/relationships/slideLayout" Target="../slideLayouts/slideLayout201.xml"/><Relationship Id="rId35" Type="http://schemas.openxmlformats.org/officeDocument/2006/relationships/slideLayout" Target="../slideLayouts/slideLayout200.xml"/><Relationship Id="rId34" Type="http://schemas.openxmlformats.org/officeDocument/2006/relationships/slideLayout" Target="../slideLayouts/slideLayout199.xml"/><Relationship Id="rId33" Type="http://schemas.openxmlformats.org/officeDocument/2006/relationships/slideLayout" Target="../slideLayouts/slideLayout198.xml"/><Relationship Id="rId32" Type="http://schemas.openxmlformats.org/officeDocument/2006/relationships/slideLayout" Target="../slideLayouts/slideLayout197.xml"/><Relationship Id="rId31" Type="http://schemas.openxmlformats.org/officeDocument/2006/relationships/slideLayout" Target="../slideLayouts/slideLayout196.xml"/><Relationship Id="rId30" Type="http://schemas.openxmlformats.org/officeDocument/2006/relationships/slideLayout" Target="../slideLayouts/slideLayout195.xml"/><Relationship Id="rId3" Type="http://schemas.openxmlformats.org/officeDocument/2006/relationships/slideLayout" Target="../slideLayouts/slideLayout168.xml"/><Relationship Id="rId29" Type="http://schemas.openxmlformats.org/officeDocument/2006/relationships/slideLayout" Target="../slideLayouts/slideLayout194.xml"/><Relationship Id="rId28" Type="http://schemas.openxmlformats.org/officeDocument/2006/relationships/slideLayout" Target="../slideLayouts/slideLayout193.xml"/><Relationship Id="rId27" Type="http://schemas.openxmlformats.org/officeDocument/2006/relationships/slideLayout" Target="../slideLayouts/slideLayout192.xml"/><Relationship Id="rId26" Type="http://schemas.openxmlformats.org/officeDocument/2006/relationships/slideLayout" Target="../slideLayouts/slideLayout191.xml"/><Relationship Id="rId25" Type="http://schemas.openxmlformats.org/officeDocument/2006/relationships/slideLayout" Target="../slideLayouts/slideLayout190.xml"/><Relationship Id="rId24" Type="http://schemas.openxmlformats.org/officeDocument/2006/relationships/slideLayout" Target="../slideLayouts/slideLayout189.xml"/><Relationship Id="rId23" Type="http://schemas.openxmlformats.org/officeDocument/2006/relationships/slideLayout" Target="../slideLayouts/slideLayout188.xml"/><Relationship Id="rId22" Type="http://schemas.openxmlformats.org/officeDocument/2006/relationships/slideLayout" Target="../slideLayouts/slideLayout187.xml"/><Relationship Id="rId21" Type="http://schemas.openxmlformats.org/officeDocument/2006/relationships/slideLayout" Target="../slideLayouts/slideLayout186.xml"/><Relationship Id="rId20" Type="http://schemas.openxmlformats.org/officeDocument/2006/relationships/slideLayout" Target="../slideLayouts/slideLayout185.xml"/><Relationship Id="rId2" Type="http://schemas.openxmlformats.org/officeDocument/2006/relationships/slideLayout" Target="../slideLayouts/slideLayout167.xml"/><Relationship Id="rId19" Type="http://schemas.openxmlformats.org/officeDocument/2006/relationships/slideLayout" Target="../slideLayouts/slideLayout184.xml"/><Relationship Id="rId18" Type="http://schemas.openxmlformats.org/officeDocument/2006/relationships/slideLayout" Target="../slideLayouts/slideLayout183.xml"/><Relationship Id="rId17" Type="http://schemas.openxmlformats.org/officeDocument/2006/relationships/slideLayout" Target="../slideLayouts/slideLayout182.xml"/><Relationship Id="rId16" Type="http://schemas.openxmlformats.org/officeDocument/2006/relationships/slideLayout" Target="../slideLayouts/slideLayout181.xml"/><Relationship Id="rId15" Type="http://schemas.openxmlformats.org/officeDocument/2006/relationships/slideLayout" Target="../slideLayouts/slideLayout180.xml"/><Relationship Id="rId14" Type="http://schemas.openxmlformats.org/officeDocument/2006/relationships/slideLayout" Target="../slideLayouts/slideLayout179.xml"/><Relationship Id="rId13" Type="http://schemas.openxmlformats.org/officeDocument/2006/relationships/slideLayout" Target="../slideLayouts/slideLayout178.xml"/><Relationship Id="rId12" Type="http://schemas.openxmlformats.org/officeDocument/2006/relationships/slideLayout" Target="../slideLayouts/slideLayout177.xml"/><Relationship Id="rId11" Type="http://schemas.openxmlformats.org/officeDocument/2006/relationships/slideLayout" Target="../slideLayouts/slideLayout176.xml"/><Relationship Id="rId10" Type="http://schemas.openxmlformats.org/officeDocument/2006/relationships/slideLayout" Target="../slideLayouts/slideLayout175.xml"/><Relationship Id="rId1"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2" Type="http://schemas.openxmlformats.org/officeDocument/2006/relationships/theme" Target="../theme/theme2.xml"/><Relationship Id="rId11" Type="http://schemas.openxmlformats.org/officeDocument/2006/relationships/image" Target="../media/image12.jpeg"/><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image" Target="../media/image13.jpeg"/><Relationship Id="rId11" Type="http://schemas.openxmlformats.org/officeDocument/2006/relationships/slideLayout" Target="../slideLayouts/slideLayout31.xml"/><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0.xml"/><Relationship Id="rId8" Type="http://schemas.openxmlformats.org/officeDocument/2006/relationships/slideLayout" Target="../slideLayouts/slideLayout39.xml"/><Relationship Id="rId7" Type="http://schemas.openxmlformats.org/officeDocument/2006/relationships/slideLayout" Target="../slideLayouts/slideLayout38.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3" Type="http://schemas.openxmlformats.org/officeDocument/2006/relationships/slideLayout" Target="../slideLayouts/slideLayout34.xml"/><Relationship Id="rId2" Type="http://schemas.openxmlformats.org/officeDocument/2006/relationships/slideLayout" Target="../slideLayouts/slideLayout33.xml"/><Relationship Id="rId13" Type="http://schemas.openxmlformats.org/officeDocument/2006/relationships/theme" Target="../theme/theme4.xml"/><Relationship Id="rId12" Type="http://schemas.openxmlformats.org/officeDocument/2006/relationships/image" Target="../media/image14.jpeg"/><Relationship Id="rId11" Type="http://schemas.openxmlformats.org/officeDocument/2006/relationships/slideLayout" Target="../slideLayouts/slideLayout42.xml"/><Relationship Id="rId10" Type="http://schemas.openxmlformats.org/officeDocument/2006/relationships/slideLayout" Target="../slideLayouts/slideLayout41.xml"/><Relationship Id="rId1"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1.xml"/><Relationship Id="rId8" Type="http://schemas.openxmlformats.org/officeDocument/2006/relationships/slideLayout" Target="../slideLayouts/slideLayout50.xml"/><Relationship Id="rId7" Type="http://schemas.openxmlformats.org/officeDocument/2006/relationships/slideLayout" Target="../slideLayouts/slideLayout49.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3" Type="http://schemas.openxmlformats.org/officeDocument/2006/relationships/slideLayout" Target="../slideLayouts/slideLayout45.xml"/><Relationship Id="rId2" Type="http://schemas.openxmlformats.org/officeDocument/2006/relationships/slideLayout" Target="../slideLayouts/slideLayout44.xml"/><Relationship Id="rId13" Type="http://schemas.openxmlformats.org/officeDocument/2006/relationships/theme" Target="../theme/theme5.xml"/><Relationship Id="rId12" Type="http://schemas.openxmlformats.org/officeDocument/2006/relationships/image" Target="../media/image15.jpeg"/><Relationship Id="rId11" Type="http://schemas.openxmlformats.org/officeDocument/2006/relationships/slideLayout" Target="../slideLayouts/slideLayout53.xml"/><Relationship Id="rId10" Type="http://schemas.openxmlformats.org/officeDocument/2006/relationships/slideLayout" Target="../slideLayouts/slideLayout52.xml"/><Relationship Id="rId1"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2.xml"/><Relationship Id="rId8" Type="http://schemas.openxmlformats.org/officeDocument/2006/relationships/slideLayout" Target="../slideLayouts/slideLayout61.xml"/><Relationship Id="rId7" Type="http://schemas.openxmlformats.org/officeDocument/2006/relationships/slideLayout" Target="../slideLayouts/slideLayout60.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3" Type="http://schemas.openxmlformats.org/officeDocument/2006/relationships/slideLayout" Target="../slideLayouts/slideLayout56.xml"/><Relationship Id="rId2" Type="http://schemas.openxmlformats.org/officeDocument/2006/relationships/slideLayout" Target="../slideLayouts/slideLayout55.xml"/><Relationship Id="rId13" Type="http://schemas.openxmlformats.org/officeDocument/2006/relationships/theme" Target="../theme/theme6.xml"/><Relationship Id="rId12" Type="http://schemas.openxmlformats.org/officeDocument/2006/relationships/image" Target="../media/image13.jpeg"/><Relationship Id="rId11" Type="http://schemas.openxmlformats.org/officeDocument/2006/relationships/slideLayout" Target="../slideLayouts/slideLayout64.xml"/><Relationship Id="rId10" Type="http://schemas.openxmlformats.org/officeDocument/2006/relationships/slideLayout" Target="../slideLayouts/slideLayout63.xml"/><Relationship Id="rId1"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3.xml"/><Relationship Id="rId8" Type="http://schemas.openxmlformats.org/officeDocument/2006/relationships/slideLayout" Target="../slideLayouts/slideLayout72.xml"/><Relationship Id="rId7" Type="http://schemas.openxmlformats.org/officeDocument/2006/relationships/slideLayout" Target="../slideLayouts/slideLayout71.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3" Type="http://schemas.openxmlformats.org/officeDocument/2006/relationships/slideLayout" Target="../slideLayouts/slideLayout67.xml"/><Relationship Id="rId2" Type="http://schemas.openxmlformats.org/officeDocument/2006/relationships/slideLayout" Target="../slideLayouts/slideLayout66.xml"/><Relationship Id="rId13" Type="http://schemas.openxmlformats.org/officeDocument/2006/relationships/theme" Target="../theme/theme7.xml"/><Relationship Id="rId12" Type="http://schemas.openxmlformats.org/officeDocument/2006/relationships/image" Target="../media/image13.jpeg"/><Relationship Id="rId11" Type="http://schemas.openxmlformats.org/officeDocument/2006/relationships/slideLayout" Target="../slideLayouts/slideLayout75.xml"/><Relationship Id="rId10" Type="http://schemas.openxmlformats.org/officeDocument/2006/relationships/slideLayout" Target="../slideLayouts/slideLayout74.xml"/><Relationship Id="rId1"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4.xml"/><Relationship Id="rId8" Type="http://schemas.openxmlformats.org/officeDocument/2006/relationships/slideLayout" Target="../slideLayouts/slideLayout83.xml"/><Relationship Id="rId7" Type="http://schemas.openxmlformats.org/officeDocument/2006/relationships/slideLayout" Target="../slideLayouts/slideLayout82.xml"/><Relationship Id="rId6" Type="http://schemas.openxmlformats.org/officeDocument/2006/relationships/slideLayout" Target="../slideLayouts/slideLayout81.xml"/><Relationship Id="rId5" Type="http://schemas.openxmlformats.org/officeDocument/2006/relationships/slideLayout" Target="../slideLayouts/slideLayout80.xml"/><Relationship Id="rId4" Type="http://schemas.openxmlformats.org/officeDocument/2006/relationships/slideLayout" Target="../slideLayouts/slideLayout79.xml"/><Relationship Id="rId3" Type="http://schemas.openxmlformats.org/officeDocument/2006/relationships/slideLayout" Target="../slideLayouts/slideLayout78.xml"/><Relationship Id="rId2" Type="http://schemas.openxmlformats.org/officeDocument/2006/relationships/slideLayout" Target="../slideLayouts/slideLayout77.xml"/><Relationship Id="rId13" Type="http://schemas.openxmlformats.org/officeDocument/2006/relationships/theme" Target="../theme/theme8.xml"/><Relationship Id="rId12" Type="http://schemas.openxmlformats.org/officeDocument/2006/relationships/image" Target="../media/image13.jpeg"/><Relationship Id="rId11" Type="http://schemas.openxmlformats.org/officeDocument/2006/relationships/slideLayout" Target="../slideLayouts/slideLayout86.xml"/><Relationship Id="rId10" Type="http://schemas.openxmlformats.org/officeDocument/2006/relationships/slideLayout" Target="../slideLayouts/slideLayout85.xml"/><Relationship Id="rId1"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5.xml"/><Relationship Id="rId8" Type="http://schemas.openxmlformats.org/officeDocument/2006/relationships/slideLayout" Target="../slideLayouts/slideLayout94.xml"/><Relationship Id="rId7" Type="http://schemas.openxmlformats.org/officeDocument/2006/relationships/slideLayout" Target="../slideLayouts/slideLayout93.xml"/><Relationship Id="rId6" Type="http://schemas.openxmlformats.org/officeDocument/2006/relationships/slideLayout" Target="../slideLayouts/slideLayout92.xml"/><Relationship Id="rId5" Type="http://schemas.openxmlformats.org/officeDocument/2006/relationships/slideLayout" Target="../slideLayouts/slideLayout91.xml"/><Relationship Id="rId4" Type="http://schemas.openxmlformats.org/officeDocument/2006/relationships/slideLayout" Target="../slideLayouts/slideLayout90.xml"/><Relationship Id="rId3" Type="http://schemas.openxmlformats.org/officeDocument/2006/relationships/slideLayout" Target="../slideLayouts/slideLayout89.xml"/><Relationship Id="rId2" Type="http://schemas.openxmlformats.org/officeDocument/2006/relationships/slideLayout" Target="../slideLayouts/slideLayout88.xml"/><Relationship Id="rId15" Type="http://schemas.openxmlformats.org/officeDocument/2006/relationships/theme" Target="../theme/theme9.xml"/><Relationship Id="rId14" Type="http://schemas.openxmlformats.org/officeDocument/2006/relationships/image" Target="../media/image13.jpeg"/><Relationship Id="rId13" Type="http://schemas.openxmlformats.org/officeDocument/2006/relationships/slideLayout" Target="../slideLayouts/slideLayout99.xml"/><Relationship Id="rId12" Type="http://schemas.openxmlformats.org/officeDocument/2006/relationships/slideLayout" Target="../slideLayouts/slideLayout98.xml"/><Relationship Id="rId11" Type="http://schemas.openxmlformats.org/officeDocument/2006/relationships/slideLayout" Target="../slideLayouts/slideLayout97.xml"/><Relationship Id="rId10" Type="http://schemas.openxmlformats.org/officeDocument/2006/relationships/slideLayout" Target="../slideLayouts/slideLayout96.xml"/><Relationship Id="rId1"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6858000"/>
          </a:xfrm>
          <a:prstGeom prst="rect">
            <a:avLst/>
          </a:prstGeom>
          <a:blipFill dpi="0" rotWithShape="1">
            <a:blip r:embed="rId11" cstate="print"/>
            <a:srcRect/>
            <a:stretch>
              <a:fillRect/>
            </a:stretch>
          </a:blip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027" name="Rectangle 31"/>
          <p:cNvSpPr>
            <a:spLocks noGrp="1"/>
          </p:cNvSpPr>
          <p:nvPr>
            <p:ph type="body"/>
          </p:nvPr>
        </p:nvSpPr>
        <p:spPr>
          <a:xfrm>
            <a:off x="468313" y="1125538"/>
            <a:ext cx="8207375" cy="5183187"/>
          </a:xfrm>
          <a:prstGeom prst="rect">
            <a:avLst/>
          </a:prstGeom>
          <a:noFill/>
          <a:ln w="9525">
            <a:noFill/>
          </a:ln>
        </p:spPr>
        <p:txBody>
          <a:bodyPr anchor="t"/>
          <a:lstStyle/>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p:txBody>
      </p:sp>
      <p:sp>
        <p:nvSpPr>
          <p:cNvPr id="1028" name="Rectangle 27"/>
          <p:cNvSpPr>
            <a:spLocks noGrp="1"/>
          </p:cNvSpPr>
          <p:nvPr>
            <p:ph type="title"/>
          </p:nvPr>
        </p:nvSpPr>
        <p:spPr>
          <a:xfrm>
            <a:off x="468313" y="188913"/>
            <a:ext cx="8207375" cy="574675"/>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9" name="Rectangle 5"/>
          <p:cNvSpPr/>
          <p:nvPr/>
        </p:nvSpPr>
        <p:spPr>
          <a:xfrm>
            <a:off x="3851275" y="6524625"/>
            <a:ext cx="1439863" cy="196850"/>
          </a:xfrm>
          <a:prstGeom prst="rect">
            <a:avLst/>
          </a:prstGeom>
          <a:noFill/>
          <a:ln w="9525">
            <a:noFill/>
          </a:ln>
        </p:spPr>
        <p:txBody>
          <a:bodyPr anchor="t"/>
          <a:lstStyle/>
          <a:p>
            <a:pPr lvl="0" indent="0" algn="ctr"/>
            <a:r>
              <a:rPr lang="de-DE" altLang="en-US" sz="1000" i="1" dirty="0">
                <a:latin typeface="Arial" panose="020B0604020202020204" pitchFamily="34" charset="0"/>
                <a:ea typeface="华文细黑" panose="02010600040101010101" pitchFamily="2" charset="-122"/>
              </a:rPr>
              <a:t>Page </a:t>
            </a:r>
            <a:r>
              <a:rPr lang="de-DE" altLang="en-US" sz="1000" i="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i="1" dirty="0">
                <a:latin typeface="Arial" panose="020B0604020202020204" pitchFamily="34" charset="0"/>
                <a:ea typeface="华文细黑" panose="02010600040101010101" pitchFamily="2" charset="-122"/>
              </a:rPr>
              <a:t> </a:t>
            </a:r>
            <a:fld id="{9A0DB2DC-4C9A-4742-B13C-FB6460FD3503}" type="slidenum">
              <a:rPr lang="zh-CN" altLang="en-US" sz="1000" i="1" dirty="0">
                <a:latin typeface="Arial" panose="020B0604020202020204" pitchFamily="34" charset="0"/>
                <a:ea typeface="华文细黑" panose="02010600040101010101" pitchFamily="2" charset="-122"/>
              </a:rPr>
            </a:fld>
            <a:endParaRPr lang="zh-CN" altLang="en-US" sz="1000" i="1" dirty="0">
              <a:latin typeface="Arial" panose="020B0604020202020204" pitchFamily="34" charset="0"/>
              <a:ea typeface="华文细黑" panose="02010600040101010101" pitchFamily="2" charset="-122"/>
            </a:endParaRPr>
          </a:p>
        </p:txBody>
      </p:sp>
      <p:sp>
        <p:nvSpPr>
          <p:cNvPr id="1030" name="Rectangle 7"/>
          <p:cNvSpPr>
            <a:spLocks noChangeArrowheads="1"/>
          </p:cNvSpPr>
          <p:nvPr/>
        </p:nvSpPr>
        <p:spPr bwMode="auto">
          <a:xfrm>
            <a:off x="468313" y="260350"/>
            <a:ext cx="1389063" cy="349250"/>
          </a:xfrm>
          <a:prstGeom prst="rect">
            <a:avLst/>
          </a:prstGeom>
          <a:gradFill rotWithShape="1">
            <a:gsLst>
              <a:gs pos="0">
                <a:srgbClr val="FFFFFF"/>
              </a:gs>
              <a:gs pos="100000">
                <a:srgbClr val="DDDDDD"/>
              </a:gs>
            </a:gsLst>
            <a:lin ang="0" scaled="1"/>
          </a:gradFill>
          <a:ln w="9525">
            <a:solidFill>
              <a:srgbClr val="969696"/>
            </a:solidFill>
            <a:prstDash val="dash"/>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4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LOGO</a:t>
            </a:r>
            <a:endParaRPr kumimoji="0" lang="de-DE" altLang="en-US" sz="14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cover dir="u"/>
  </p:transition>
  <p:hf sldNum="0" hdr="0" ftr="0" dt="0"/>
  <p:txStyles>
    <p:titleStyle>
      <a:lvl1pPr algn="ctr" rtl="0" eaLnBrk="0" fontAlgn="base" hangingPunct="0">
        <a:spcBef>
          <a:spcPct val="0"/>
        </a:spcBef>
        <a:spcAft>
          <a:spcPct val="0"/>
        </a:spcAft>
        <a:defRPr sz="2600" b="1">
          <a:solidFill>
            <a:schemeClr val="bg1"/>
          </a:solidFill>
          <a:latin typeface="+mj-lt"/>
          <a:ea typeface="+mj-ea"/>
          <a:cs typeface="+mj-cs"/>
        </a:defRPr>
      </a:lvl1pPr>
      <a:lvl2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5pPr>
      <a:lvl6pPr marL="4572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6pPr>
      <a:lvl7pPr marL="9144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7pPr>
      <a:lvl8pPr marL="13716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8pPr>
      <a:lvl9pPr marL="18288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9pPr>
    </p:titleStyle>
    <p:body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lnSpc>
          <a:spcPct val="120000"/>
        </a:lnSpc>
        <a:spcBef>
          <a:spcPct val="20000"/>
        </a:spcBef>
        <a:spcAft>
          <a:spcPct val="0"/>
        </a:spcAft>
        <a:buFont typeface="Wingdings" panose="05000000000000000000" pitchFamily="2" charset="2"/>
        <a:buChar char="»"/>
        <a:defRPr sz="2000" b="1">
          <a:solidFill>
            <a:schemeClr val="tx1"/>
          </a:solidFill>
          <a:latin typeface="+mn-lt"/>
          <a:ea typeface="+mn-ea"/>
        </a:defRPr>
      </a:lvl5pPr>
      <a:lvl6pPr marL="25146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6pPr>
      <a:lvl7pPr marL="29718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7pPr>
      <a:lvl8pPr marL="34290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8pPr>
      <a:lvl9pPr marL="38862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0243" name="Rectangle 7"/>
          <p:cNvSpPr>
            <a:spLocks noChangeArrowheads="1"/>
          </p:cNvSpPr>
          <p:nvPr/>
        </p:nvSpPr>
        <p:spPr bwMode="auto">
          <a:xfrm>
            <a:off x="7188200" y="6184900"/>
            <a:ext cx="1646238" cy="377825"/>
          </a:xfrm>
          <a:prstGeom prst="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YOUR LOGO</a:t>
            </a:r>
            <a:endPar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0244"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10245"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10246"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1267" name="Rectangle 7"/>
          <p:cNvSpPr>
            <a:spLocks noChangeArrowheads="1"/>
          </p:cNvSpPr>
          <p:nvPr/>
        </p:nvSpPr>
        <p:spPr bwMode="auto">
          <a:xfrm>
            <a:off x="7188200" y="6184900"/>
            <a:ext cx="1646238" cy="377825"/>
          </a:xfrm>
          <a:prstGeom prst="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YOUR LOGO</a:t>
            </a:r>
            <a:endPar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1268"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11269"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11270"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2291" name="Rectangle 7"/>
          <p:cNvSpPr>
            <a:spLocks noChangeArrowheads="1"/>
          </p:cNvSpPr>
          <p:nvPr/>
        </p:nvSpPr>
        <p:spPr bwMode="auto">
          <a:xfrm>
            <a:off x="7188200" y="6184900"/>
            <a:ext cx="1646238" cy="377825"/>
          </a:xfrm>
          <a:prstGeom prst="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YOUR LOGO</a:t>
            </a:r>
            <a:endPar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2292"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12293"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12294"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3315" name="Rectangle 7"/>
          <p:cNvSpPr>
            <a:spLocks noChangeArrowheads="1"/>
          </p:cNvSpPr>
          <p:nvPr/>
        </p:nvSpPr>
        <p:spPr bwMode="auto">
          <a:xfrm>
            <a:off x="7188200" y="6184900"/>
            <a:ext cx="1646238" cy="377825"/>
          </a:xfrm>
          <a:prstGeom prst="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YOUR LOGO</a:t>
            </a:r>
            <a:endPar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3316"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13317"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13318"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4339" name="Rectangle 7"/>
          <p:cNvSpPr>
            <a:spLocks noChangeArrowheads="1"/>
          </p:cNvSpPr>
          <p:nvPr/>
        </p:nvSpPr>
        <p:spPr bwMode="auto">
          <a:xfrm>
            <a:off x="7188200" y="6184900"/>
            <a:ext cx="1646238" cy="377825"/>
          </a:xfrm>
          <a:prstGeom prst="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YOUR LOGO</a:t>
            </a:r>
            <a:endPar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4340"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14341"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14342"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5363" name="Rectangle 7"/>
          <p:cNvSpPr>
            <a:spLocks noChangeArrowheads="1"/>
          </p:cNvSpPr>
          <p:nvPr/>
        </p:nvSpPr>
        <p:spPr bwMode="auto">
          <a:xfrm>
            <a:off x="7188200" y="6184900"/>
            <a:ext cx="1646238" cy="377825"/>
          </a:xfrm>
          <a:prstGeom prst="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YOUR LOGO</a:t>
            </a:r>
            <a:endPar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5364"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15365"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15366"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6858000"/>
          </a:xfrm>
          <a:prstGeom prst="rect">
            <a:avLst/>
          </a:prstGeom>
          <a:blipFill dpi="0" rotWithShape="1">
            <a:blip r:embed="rId43" cstate="print"/>
            <a:srcRect/>
            <a:stretch>
              <a:fillRect/>
            </a:stretch>
          </a:blip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16387" name="Rectangle 31"/>
          <p:cNvSpPr>
            <a:spLocks noGrp="1"/>
          </p:cNvSpPr>
          <p:nvPr>
            <p:ph type="body"/>
          </p:nvPr>
        </p:nvSpPr>
        <p:spPr>
          <a:xfrm>
            <a:off x="468313" y="1125538"/>
            <a:ext cx="8207375" cy="5183187"/>
          </a:xfrm>
          <a:prstGeom prst="rect">
            <a:avLst/>
          </a:prstGeom>
          <a:noFill/>
          <a:ln w="9525">
            <a:noFill/>
          </a:ln>
        </p:spPr>
        <p:txBody>
          <a:bodyPr anchor="t"/>
          <a:lstStyle/>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p:txBody>
      </p:sp>
      <p:sp>
        <p:nvSpPr>
          <p:cNvPr id="16388" name="Rectangle 27"/>
          <p:cNvSpPr>
            <a:spLocks noGrp="1"/>
          </p:cNvSpPr>
          <p:nvPr>
            <p:ph type="title"/>
          </p:nvPr>
        </p:nvSpPr>
        <p:spPr>
          <a:xfrm>
            <a:off x="468313" y="188913"/>
            <a:ext cx="8207375" cy="574675"/>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6389" name="Rectangle 5"/>
          <p:cNvSpPr/>
          <p:nvPr/>
        </p:nvSpPr>
        <p:spPr>
          <a:xfrm>
            <a:off x="3851275" y="6524625"/>
            <a:ext cx="1439863" cy="196850"/>
          </a:xfrm>
          <a:prstGeom prst="rect">
            <a:avLst/>
          </a:prstGeom>
          <a:noFill/>
          <a:ln w="9525">
            <a:noFill/>
          </a:ln>
        </p:spPr>
        <p:txBody>
          <a:bodyPr anchor="t"/>
          <a:lstStyle/>
          <a:p>
            <a:pPr lvl="0" indent="0" algn="ctr"/>
            <a:r>
              <a:rPr lang="de-DE" altLang="en-US" sz="1000" i="1" dirty="0">
                <a:latin typeface="Arial" panose="020B0604020202020204" pitchFamily="34" charset="0"/>
                <a:ea typeface="华文细黑" panose="02010600040101010101" pitchFamily="2" charset="-122"/>
              </a:rPr>
              <a:t>Page </a:t>
            </a:r>
            <a:r>
              <a:rPr lang="de-DE" altLang="en-US" sz="1000" i="1" dirty="0">
                <a:latin typeface="Arial" panose="020B0604020202020204" pitchFamily="34" charset="0"/>
                <a:ea typeface="华文细黑" panose="02010600040101010101" pitchFamily="2" charset="-122"/>
                <a:sym typeface="MS UI Gothic" panose="020B0600070205080204" pitchFamily="34" charset="-128"/>
              </a:rPr>
              <a:t></a:t>
            </a:r>
            <a:r>
              <a:rPr lang="de-DE" altLang="en-US" sz="1000" i="1" dirty="0">
                <a:latin typeface="Arial" panose="020B0604020202020204" pitchFamily="34" charset="0"/>
                <a:ea typeface="华文细黑" panose="02010600040101010101" pitchFamily="2" charset="-122"/>
              </a:rPr>
              <a:t> </a:t>
            </a:r>
            <a:fld id="{9A0DB2DC-4C9A-4742-B13C-FB6460FD3503}" type="slidenum">
              <a:rPr lang="zh-CN" altLang="en-US" sz="1000" i="1" dirty="0">
                <a:latin typeface="Arial" panose="020B0604020202020204" pitchFamily="34" charset="0"/>
                <a:ea typeface="华文细黑" panose="02010600040101010101" pitchFamily="2" charset="-122"/>
              </a:rPr>
            </a:fld>
            <a:endParaRPr lang="zh-CN" altLang="en-US" sz="1000" i="1" dirty="0">
              <a:latin typeface="Arial" panose="020B0604020202020204" pitchFamily="34" charset="0"/>
              <a:ea typeface="华文细黑" panose="02010600040101010101" pitchFamily="2" charset="-122"/>
            </a:endParaRPr>
          </a:p>
        </p:txBody>
      </p:sp>
      <p:sp>
        <p:nvSpPr>
          <p:cNvPr id="1030" name="Rectangle 7"/>
          <p:cNvSpPr>
            <a:spLocks noChangeArrowheads="1"/>
          </p:cNvSpPr>
          <p:nvPr/>
        </p:nvSpPr>
        <p:spPr bwMode="auto">
          <a:xfrm>
            <a:off x="468313" y="260350"/>
            <a:ext cx="1389063" cy="349250"/>
          </a:xfrm>
          <a:prstGeom prst="rect">
            <a:avLst/>
          </a:prstGeom>
          <a:gradFill rotWithShape="1">
            <a:gsLst>
              <a:gs pos="0">
                <a:srgbClr val="FFFFFF"/>
              </a:gs>
              <a:gs pos="100000">
                <a:srgbClr val="DDDDDD"/>
              </a:gs>
            </a:gsLst>
            <a:lin ang="0" scaled="1"/>
          </a:gradFill>
          <a:ln w="9525">
            <a:solidFill>
              <a:srgbClr val="969696"/>
            </a:solidFill>
            <a:prstDash val="dash"/>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4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LOGO</a:t>
            </a:r>
            <a:endParaRPr kumimoji="0" lang="de-DE" altLang="en-US" sz="14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848" r:id="rId20"/>
    <p:sldLayoutId id="2147483849" r:id="rId21"/>
    <p:sldLayoutId id="2147483850" r:id="rId22"/>
    <p:sldLayoutId id="2147483851" r:id="rId23"/>
    <p:sldLayoutId id="2147483852" r:id="rId24"/>
    <p:sldLayoutId id="2147483853" r:id="rId25"/>
    <p:sldLayoutId id="2147483854" r:id="rId26"/>
    <p:sldLayoutId id="2147483855" r:id="rId27"/>
    <p:sldLayoutId id="2147483856" r:id="rId28"/>
    <p:sldLayoutId id="2147483857" r:id="rId29"/>
    <p:sldLayoutId id="2147483858" r:id="rId30"/>
    <p:sldLayoutId id="2147483859" r:id="rId31"/>
    <p:sldLayoutId id="2147483860" r:id="rId32"/>
    <p:sldLayoutId id="2147483861" r:id="rId33"/>
    <p:sldLayoutId id="2147483862" r:id="rId34"/>
    <p:sldLayoutId id="2147483863" r:id="rId35"/>
    <p:sldLayoutId id="2147483864" r:id="rId36"/>
    <p:sldLayoutId id="2147483865" r:id="rId37"/>
    <p:sldLayoutId id="2147483866" r:id="rId38"/>
    <p:sldLayoutId id="2147483867" r:id="rId39"/>
    <p:sldLayoutId id="2147483868" r:id="rId40"/>
    <p:sldLayoutId id="2147483869" r:id="rId41"/>
    <p:sldLayoutId id="2147483870" r:id="rId42"/>
  </p:sldLayoutIdLst>
  <p:transition>
    <p:cover dir="u"/>
  </p:transition>
  <p:hf sldNum="0" hdr="0" ftr="0" dt="0"/>
  <p:txStyles>
    <p:titleStyle>
      <a:lvl1pPr algn="ctr" rtl="0" eaLnBrk="0" fontAlgn="base" hangingPunct="0">
        <a:spcBef>
          <a:spcPct val="0"/>
        </a:spcBef>
        <a:spcAft>
          <a:spcPct val="0"/>
        </a:spcAft>
        <a:defRPr sz="2600" b="1">
          <a:solidFill>
            <a:schemeClr val="bg1"/>
          </a:solidFill>
          <a:latin typeface="+mj-lt"/>
          <a:ea typeface="+mj-ea"/>
          <a:cs typeface="+mj-cs"/>
        </a:defRPr>
      </a:lvl1pPr>
      <a:lvl2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5pPr>
      <a:lvl6pPr marL="4572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6pPr>
      <a:lvl7pPr marL="9144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7pPr>
      <a:lvl8pPr marL="13716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8pPr>
      <a:lvl9pPr marL="18288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9pPr>
    </p:titleStyle>
    <p:body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lnSpc>
          <a:spcPct val="120000"/>
        </a:lnSpc>
        <a:spcBef>
          <a:spcPct val="20000"/>
        </a:spcBef>
        <a:spcAft>
          <a:spcPct val="0"/>
        </a:spcAft>
        <a:buFont typeface="Wingdings" panose="05000000000000000000" pitchFamily="2" charset="2"/>
        <a:buChar char="»"/>
        <a:defRPr sz="2000" b="1">
          <a:solidFill>
            <a:schemeClr val="tx1"/>
          </a:solidFill>
          <a:latin typeface="+mn-lt"/>
          <a:ea typeface="+mn-ea"/>
        </a:defRPr>
      </a:lvl5pPr>
      <a:lvl6pPr marL="25146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6pPr>
      <a:lvl7pPr marL="29718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7pPr>
      <a:lvl8pPr marL="34290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8pPr>
      <a:lvl9pPr marL="38862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6858000"/>
          </a:xfrm>
          <a:prstGeom prst="rect">
            <a:avLst/>
          </a:prstGeom>
          <a:blipFill dpi="0" rotWithShape="1">
            <a:blip r:embed="rId11" cstate="print"/>
            <a:srcRect/>
            <a:stretch>
              <a:fillRect/>
            </a:stretch>
          </a:blip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2051" name="Rectangle 3"/>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2052" name="Rectangle 4"/>
          <p:cNvSpPr>
            <a:spLocks noGrp="1"/>
          </p:cNvSpPr>
          <p:nvPr>
            <p:ph type="body"/>
          </p:nvPr>
        </p:nvSpPr>
        <p:spPr>
          <a:xfrm>
            <a:off x="457200" y="1600200"/>
            <a:ext cx="8229600" cy="4525963"/>
          </a:xfrm>
          <a:prstGeom prst="rect">
            <a:avLst/>
          </a:prstGeom>
          <a:noFill/>
          <a:ln w="9525">
            <a:noFill/>
          </a:ln>
        </p:spPr>
        <p:txBody>
          <a:bodyPr anchor="t"/>
          <a:lstStyle/>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2053" name="Rectangle 5"/>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eaLnBrk="0" hangingPunct="0">
              <a:buFont typeface="Arial" panose="020B0604020202020204" pitchFamily="34" charset="0"/>
              <a:buNone/>
              <a:defRPr sz="1400" b="0" i="1">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2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p>
            <a:pPr lvl="0" algn="r" eaLnBrk="1" fontAlgn="base" hangingPunct="1"/>
            <a:fld id="{9A0DB2DC-4C9A-4742-B13C-FB6460FD3503}" type="slidenum">
              <a:rPr lang="zh-CN" altLang="en-US" sz="1400" b="0" i="1" strike="noStrike" noProof="1" dirty="0">
                <a:latin typeface="Arial" panose="020B0604020202020204" pitchFamily="34" charset="0"/>
                <a:ea typeface="华文细黑" panose="02010600040101010101" pitchFamily="2" charset="-122"/>
                <a:cs typeface="+mn-ea"/>
              </a:rPr>
            </a:fld>
            <a:endParaRPr lang="zh-CN" altLang="en-US" sz="1400" b="0" i="1" strike="noStrike" noProof="1"/>
          </a:p>
        </p:txBody>
      </p:sp>
      <p:sp>
        <p:nvSpPr>
          <p:cNvPr id="2055" name="Rectangle 7"/>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eaLnBrk="0" hangingPunct="0">
              <a:buFont typeface="Arial" panose="020B0604020202020204" pitchFamily="34" charset="0"/>
              <a:buNone/>
              <a:defRPr sz="1400" b="0" i="1">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400" b="0"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ransition>
    <p:cover dir="u"/>
  </p:transition>
  <p:hf sldNum="0" hdr="0" ftr="0" dt="0"/>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panose="020B0604020202020204" pitchFamily="34" charset="0"/>
          <a:ea typeface="黑体" panose="02010609060101010101" pitchFamily="49" charset="-122"/>
        </a:defRPr>
      </a:lvl2pPr>
      <a:lvl3pPr algn="l" rtl="0" eaLnBrk="0" fontAlgn="base" hangingPunct="0">
        <a:spcBef>
          <a:spcPct val="0"/>
        </a:spcBef>
        <a:spcAft>
          <a:spcPct val="0"/>
        </a:spcAft>
        <a:defRPr sz="2600" b="1">
          <a:solidFill>
            <a:schemeClr val="tx1"/>
          </a:solidFill>
          <a:latin typeface="Arial" panose="020B0604020202020204" pitchFamily="34" charset="0"/>
          <a:ea typeface="黑体" panose="02010609060101010101" pitchFamily="49" charset="-122"/>
        </a:defRPr>
      </a:lvl3pPr>
      <a:lvl4pPr algn="l" rtl="0" eaLnBrk="0" fontAlgn="base" hangingPunct="0">
        <a:spcBef>
          <a:spcPct val="0"/>
        </a:spcBef>
        <a:spcAft>
          <a:spcPct val="0"/>
        </a:spcAft>
        <a:defRPr sz="2600" b="1">
          <a:solidFill>
            <a:schemeClr val="tx1"/>
          </a:solidFill>
          <a:latin typeface="Arial" panose="020B0604020202020204" pitchFamily="34" charset="0"/>
          <a:ea typeface="黑体" panose="02010609060101010101" pitchFamily="49" charset="-122"/>
        </a:defRPr>
      </a:lvl4pPr>
      <a:lvl5pPr algn="l" rtl="0" eaLnBrk="0" fontAlgn="base" hangingPunct="0">
        <a:spcBef>
          <a:spcPct val="0"/>
        </a:spcBef>
        <a:spcAft>
          <a:spcPct val="0"/>
        </a:spcAft>
        <a:defRPr sz="2600" b="1">
          <a:solidFill>
            <a:schemeClr val="tx1"/>
          </a:solidFill>
          <a:latin typeface="Arial" panose="020B0604020202020204" pitchFamily="34" charset="0"/>
          <a:ea typeface="黑体" panose="02010609060101010101" pitchFamily="49" charset="-122"/>
        </a:defRPr>
      </a:lvl5pPr>
      <a:lvl6pPr marL="457200" algn="l" rtl="0" eaLnBrk="0" fontAlgn="base" hangingPunct="0">
        <a:spcBef>
          <a:spcPct val="0"/>
        </a:spcBef>
        <a:spcAft>
          <a:spcPct val="0"/>
        </a:spcAft>
        <a:defRPr sz="2600" b="1">
          <a:solidFill>
            <a:schemeClr val="tx1"/>
          </a:solidFill>
          <a:latin typeface="Arial" panose="020B0604020202020204" pitchFamily="34" charset="0"/>
          <a:ea typeface="黑体" panose="02010609060101010101" pitchFamily="49" charset="-122"/>
        </a:defRPr>
      </a:lvl6pPr>
      <a:lvl7pPr marL="914400" algn="l" rtl="0" eaLnBrk="0" fontAlgn="base" hangingPunct="0">
        <a:spcBef>
          <a:spcPct val="0"/>
        </a:spcBef>
        <a:spcAft>
          <a:spcPct val="0"/>
        </a:spcAft>
        <a:defRPr sz="2600" b="1">
          <a:solidFill>
            <a:schemeClr val="tx1"/>
          </a:solidFill>
          <a:latin typeface="Arial" panose="020B0604020202020204" pitchFamily="34" charset="0"/>
          <a:ea typeface="黑体" panose="02010609060101010101" pitchFamily="49" charset="-122"/>
        </a:defRPr>
      </a:lvl7pPr>
      <a:lvl8pPr marL="1371600" algn="l" rtl="0" eaLnBrk="0" fontAlgn="base" hangingPunct="0">
        <a:spcBef>
          <a:spcPct val="0"/>
        </a:spcBef>
        <a:spcAft>
          <a:spcPct val="0"/>
        </a:spcAft>
        <a:defRPr sz="2600" b="1">
          <a:solidFill>
            <a:schemeClr val="tx1"/>
          </a:solidFill>
          <a:latin typeface="Arial" panose="020B0604020202020204" pitchFamily="34" charset="0"/>
          <a:ea typeface="黑体" panose="02010609060101010101" pitchFamily="49" charset="-122"/>
        </a:defRPr>
      </a:lvl8pPr>
      <a:lvl9pPr marL="1828800" algn="l" rtl="0" eaLnBrk="0" fontAlgn="base" hangingPunct="0">
        <a:spcBef>
          <a:spcPct val="0"/>
        </a:spcBef>
        <a:spcAft>
          <a:spcPct val="0"/>
        </a:spcAft>
        <a:defRPr sz="2600" b="1">
          <a:solidFill>
            <a:schemeClr val="tx1"/>
          </a:solidFill>
          <a:latin typeface="Arial" panose="020B0604020202020204" pitchFamily="34" charset="0"/>
          <a:ea typeface="黑体" panose="02010609060101010101" pitchFamily="49" charset="-122"/>
        </a:defRPr>
      </a:lvl9pPr>
    </p:titleStyle>
    <p:body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lnSpc>
          <a:spcPct val="120000"/>
        </a:lnSpc>
        <a:spcBef>
          <a:spcPct val="20000"/>
        </a:spcBef>
        <a:spcAft>
          <a:spcPct val="0"/>
        </a:spcAft>
        <a:buFont typeface="Wingdings" panose="05000000000000000000" pitchFamily="2" charset="2"/>
        <a:buChar char="»"/>
        <a:defRPr sz="2000" b="1">
          <a:solidFill>
            <a:schemeClr val="tx1"/>
          </a:solidFill>
          <a:latin typeface="+mn-lt"/>
          <a:ea typeface="+mn-ea"/>
        </a:defRPr>
      </a:lvl5pPr>
      <a:lvl6pPr marL="25146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6pPr>
      <a:lvl7pPr marL="29718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7pPr>
      <a:lvl8pPr marL="34290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8pPr>
      <a:lvl9pPr marL="38862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3074"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3075"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3076"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p>
            <a:pPr lvl="0" eaLnBrk="1" fontAlgn="base" hangingPunct="1"/>
            <a:r>
              <a:rPr lang="de-DE" altLang="en-US" sz="1000" strike="noStrike" noProof="1">
                <a:latin typeface="Arial" panose="020B0604020202020204" pitchFamily="34" charset="0"/>
                <a:ea typeface="Arial" panose="020B0604020202020204" pitchFamily="34" charset="0"/>
                <a:cs typeface="+mn-ea"/>
              </a:rPr>
              <a:t>Page </a:t>
            </a:r>
            <a:r>
              <a:rPr lang="de-DE" altLang="en-US" sz="1000" strike="noStrike" noProof="1">
                <a:latin typeface="Arial" panose="020B0604020202020204" pitchFamily="34" charset="0"/>
                <a:ea typeface="Arial" panose="020B0604020202020204" pitchFamily="34" charset="0"/>
                <a:cs typeface="+mn-ea"/>
                <a:sym typeface="Wingdings" panose="05000000000000000000" pitchFamily="2" charset="2"/>
              </a:rPr>
              <a:t></a:t>
            </a:r>
            <a:r>
              <a:rPr lang="de-DE" altLang="en-US" sz="1000" strike="noStrike" noProof="1">
                <a:latin typeface="Arial" panose="020B0604020202020204" pitchFamily="34" charset="0"/>
                <a:ea typeface="Arial" panose="020B0604020202020204" pitchFamily="34" charset="0"/>
                <a:cs typeface="+mn-ea"/>
              </a:rPr>
              <a:t> </a:t>
            </a:r>
            <a:fld id="{9A0DB2DC-4C9A-4742-B13C-FB6460FD3503}" type="slidenum">
              <a:rPr lang="de-DE" altLang="en-US" sz="1000" strike="noStrike" noProof="1" dirty="0">
                <a:latin typeface="Arial" panose="020B0604020202020204" pitchFamily="34" charset="0"/>
                <a:ea typeface="Arial" panose="020B0604020202020204" pitchFamily="34" charset="0"/>
                <a:cs typeface="+mn-ea"/>
              </a:rPr>
            </a:fld>
            <a:endParaRPr lang="de-DE" altLang="en-US" sz="1000" strike="noStrike" noProof="1">
              <a:ea typeface="Arial" panose="020B0604020202020204" pitchFamily="34" charset="0"/>
            </a:endParaRPr>
          </a:p>
        </p:txBody>
      </p:sp>
      <p:sp>
        <p:nvSpPr>
          <p:cNvPr id="3077"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blipFill dpi="0" rotWithShape="1">
            <a:blip r:embed="rId12" cstate="print"/>
            <a:srcRect/>
            <a:stretch>
              <a:fillRect/>
            </a:stretch>
          </a:blip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1"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4099" name="Rectangle 5"/>
          <p:cNvSpPr txBox="1">
            <a:spLocks noChangeArrowheads="1"/>
          </p:cNvSpPr>
          <p:nvPr/>
        </p:nvSpPr>
        <p:spPr bwMode="auto">
          <a:xfrm>
            <a:off x="468313" y="6092825"/>
            <a:ext cx="2338388" cy="765175"/>
          </a:xfrm>
          <a:prstGeom prst="rect">
            <a:avLst/>
          </a:prstGeom>
          <a:noFill/>
          <a:ln w="9525">
            <a:noFill/>
            <a:miter lim="800000"/>
          </a:ln>
        </p:spPr>
        <p:txBody>
          <a:bodyPr lIns="0" rIns="0"/>
          <a:lstStyle/>
          <a:p>
            <a:pPr marL="0" marR="0" lvl="0" indent="0" algn="l" defTabSz="914400" rtl="0" eaLnBrk="0" fontAlgn="base" latinLnBrk="0" hangingPunct="0">
              <a:lnSpc>
                <a:spcPct val="100000"/>
              </a:lnSpc>
              <a:spcBef>
                <a:spcPct val="60000"/>
              </a:spcBef>
              <a:spcAft>
                <a:spcPct val="0"/>
              </a:spcAft>
              <a:buClr>
                <a:schemeClr val="accent1"/>
              </a:buClr>
              <a:buSzTx/>
              <a:buFont typeface="Arial" panose="020B0604020202020204" pitchFamily="34" charset="0"/>
              <a:buNone/>
              <a:defRPr/>
            </a:pPr>
            <a:r>
              <a:rPr kumimoji="0" lang="zh-CN" altLang="en-US" sz="1400" b="0" i="1" u="none" strike="noStrike" kern="1200" cap="none" spc="0" normalizeH="0" baseline="0" noProof="0" dirty="0">
                <a:ln>
                  <a:noFill/>
                </a:ln>
                <a:solidFill>
                  <a:schemeClr val="bg1"/>
                </a:solidFill>
                <a:effectLst/>
                <a:uLnTx/>
                <a:uFillTx/>
                <a:latin typeface="Arial" panose="020B0604020202020204" pitchFamily="34" charset="0"/>
                <a:ea typeface="华文细黑" panose="02010600040101010101" pitchFamily="2" charset="-122"/>
                <a:cs typeface="+mn-cs"/>
              </a:rPr>
              <a:t>由</a:t>
            </a:r>
            <a:r>
              <a:rPr kumimoji="0" lang="en-US" altLang="zh-CN" sz="1400" b="0" i="1" u="none" strike="noStrike" kern="1200" cap="none" spc="0" normalizeH="0" baseline="0" noProof="0" dirty="0">
                <a:ln>
                  <a:noFill/>
                </a:ln>
                <a:solidFill>
                  <a:schemeClr val="bg1"/>
                </a:solidFill>
                <a:effectLst/>
                <a:uLnTx/>
                <a:uFillTx/>
                <a:latin typeface="Arial" panose="020B0604020202020204" pitchFamily="34" charset="0"/>
                <a:ea typeface="华文细黑" panose="02010600040101010101" pitchFamily="2" charset="-122"/>
                <a:cs typeface="+mn-cs"/>
              </a:rPr>
              <a:t>NordriDesign</a:t>
            </a:r>
            <a:r>
              <a:rPr kumimoji="0" lang="zh-CN" altLang="en-US" sz="1400" b="0" i="1" u="none" strike="noStrike" kern="1200" cap="none" spc="0" normalizeH="0" baseline="0" noProof="0" dirty="0">
                <a:ln>
                  <a:noFill/>
                </a:ln>
                <a:solidFill>
                  <a:schemeClr val="bg1"/>
                </a:solidFill>
                <a:effectLst/>
                <a:uLnTx/>
                <a:uFillTx/>
                <a:latin typeface="Arial" panose="020B0604020202020204" pitchFamily="34" charset="0"/>
                <a:ea typeface="华文细黑" panose="02010600040101010101" pitchFamily="2" charset="-122"/>
                <a:cs typeface="+mn-cs"/>
              </a:rPr>
              <a:t>™提供</a:t>
            </a:r>
            <a:endParaRPr kumimoji="0" lang="zh-CN" altLang="en-US" sz="1400" b="0" i="1" u="none" strike="noStrike" kern="1200" cap="none" spc="0" normalizeH="0" baseline="0" noProof="0" dirty="0">
              <a:ln>
                <a:noFill/>
              </a:ln>
              <a:solidFill>
                <a:schemeClr val="bg1"/>
              </a:solidFill>
              <a:effectLst/>
              <a:uLnTx/>
              <a:uFillTx/>
              <a:latin typeface="Arial" panose="020B0604020202020204" pitchFamily="34" charset="0"/>
              <a:ea typeface="华文细黑" panose="02010600040101010101" pitchFamily="2" charset="-122"/>
              <a:cs typeface="+mn-cs"/>
            </a:endParaRPr>
          </a:p>
          <a:p>
            <a:pPr marL="0" marR="0" lvl="0" indent="0" algn="l" defTabSz="914400" rtl="0" eaLnBrk="0" fontAlgn="base" latinLnBrk="0" hangingPunct="0">
              <a:lnSpc>
                <a:spcPct val="100000"/>
              </a:lnSpc>
              <a:spcBef>
                <a:spcPct val="0"/>
              </a:spcBef>
              <a:spcAft>
                <a:spcPct val="0"/>
              </a:spcAft>
              <a:buClr>
                <a:schemeClr val="accent1"/>
              </a:buClr>
              <a:buSzTx/>
              <a:buFont typeface="Arial" panose="020B0604020202020204" pitchFamily="34" charset="0"/>
              <a:buNone/>
              <a:defRPr/>
            </a:pPr>
            <a:r>
              <a:rPr kumimoji="0" lang="en-US" altLang="zh-CN" sz="1400" b="0" i="1" u="none" strike="noStrike" kern="1200" cap="none" spc="0" normalizeH="0" baseline="0" noProof="0" dirty="0">
                <a:ln>
                  <a:noFill/>
                </a:ln>
                <a:solidFill>
                  <a:schemeClr val="bg1"/>
                </a:solidFill>
                <a:effectLst/>
                <a:uLnTx/>
                <a:uFillTx/>
                <a:latin typeface="Arial" panose="020B0604020202020204" pitchFamily="34" charset="0"/>
                <a:ea typeface="华文细黑" panose="02010600040101010101" pitchFamily="2" charset="-122"/>
                <a:cs typeface="+mn-cs"/>
              </a:rPr>
              <a:t>www.nordridesign.com</a:t>
            </a:r>
            <a:endParaRPr kumimoji="0" lang="en-US" altLang="en-US" sz="1400" b="0" i="1" u="none" strike="noStrike" kern="1200" cap="none" spc="0" normalizeH="0" baseline="0" noProof="1">
              <a:ln>
                <a:noFill/>
              </a:ln>
              <a:solidFill>
                <a:schemeClr val="bg1"/>
              </a:solidFill>
              <a:effectLst/>
              <a:uLnTx/>
              <a:uFillTx/>
              <a:latin typeface="Arial" panose="020B0604020202020204" pitchFamily="34" charset="0"/>
              <a:ea typeface="华文细黑" panose="02010600040101010101" pitchFamily="2" charset="-122"/>
              <a:cs typeface="+mn-cs"/>
            </a:endParaRPr>
          </a:p>
        </p:txBody>
      </p:sp>
      <p:sp>
        <p:nvSpPr>
          <p:cNvPr id="4100" name="Rectangle 31"/>
          <p:cNvSpPr>
            <a:spLocks noGrp="1"/>
          </p:cNvSpPr>
          <p:nvPr>
            <p:ph type="body"/>
          </p:nvPr>
        </p:nvSpPr>
        <p:spPr>
          <a:xfrm>
            <a:off x="468313" y="1125538"/>
            <a:ext cx="8207375" cy="5183187"/>
          </a:xfrm>
          <a:prstGeom prst="rect">
            <a:avLst/>
          </a:prstGeom>
          <a:noFill/>
          <a:ln w="9525">
            <a:noFill/>
          </a:ln>
        </p:spPr>
        <p:txBody>
          <a:bodyPr anchor="t"/>
          <a:lstStyle/>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p:txBody>
      </p:sp>
      <p:sp>
        <p:nvSpPr>
          <p:cNvPr id="4101" name="Rectangle 27"/>
          <p:cNvSpPr>
            <a:spLocks noGrp="1"/>
          </p:cNvSpPr>
          <p:nvPr>
            <p:ph type="title"/>
          </p:nvPr>
        </p:nvSpPr>
        <p:spPr>
          <a:xfrm>
            <a:off x="468313" y="188913"/>
            <a:ext cx="8207375" cy="574675"/>
          </a:xfrm>
          <a:prstGeom prst="rect">
            <a:avLst/>
          </a:prstGeom>
          <a:noFill/>
          <a:ln w="9525">
            <a:noFill/>
          </a:ln>
        </p:spPr>
        <p:txBody>
          <a:bodyPr anchor="ctr"/>
          <a:lstStyle/>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cover dir="u"/>
  </p:transition>
  <p:hf sldNum="0" hdr="0" ftr="0" dt="0"/>
  <p:txStyles>
    <p:titleStyle>
      <a:lvl1pPr algn="ctr" rtl="0" eaLnBrk="0" fontAlgn="base" hangingPunct="0">
        <a:spcBef>
          <a:spcPct val="0"/>
        </a:spcBef>
        <a:spcAft>
          <a:spcPct val="0"/>
        </a:spcAft>
        <a:defRPr sz="2600" b="1">
          <a:solidFill>
            <a:schemeClr val="bg1"/>
          </a:solidFill>
          <a:latin typeface="+mj-lt"/>
          <a:ea typeface="+mj-ea"/>
          <a:cs typeface="+mj-cs"/>
        </a:defRPr>
      </a:lvl1pPr>
      <a:lvl2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5pPr>
      <a:lvl6pPr marL="4572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6pPr>
      <a:lvl7pPr marL="9144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7pPr>
      <a:lvl8pPr marL="13716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8pPr>
      <a:lvl9pPr marL="1828800" algn="ctr" rtl="0" eaLnBrk="0" fontAlgn="base" hangingPunct="0">
        <a:spcBef>
          <a:spcPct val="0"/>
        </a:spcBef>
        <a:spcAft>
          <a:spcPct val="0"/>
        </a:spcAft>
        <a:defRPr sz="2600" b="1">
          <a:solidFill>
            <a:schemeClr val="bg1"/>
          </a:solidFill>
          <a:latin typeface="Arial" panose="020B0604020202020204" pitchFamily="34" charset="0"/>
          <a:ea typeface="黑体" panose="02010609060101010101" pitchFamily="49" charset="-122"/>
        </a:defRPr>
      </a:lvl9pPr>
    </p:titleStyle>
    <p:body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sz="2800"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lnSpc>
          <a:spcPct val="120000"/>
        </a:lnSpc>
        <a:spcBef>
          <a:spcPct val="20000"/>
        </a:spcBef>
        <a:spcAft>
          <a:spcPct val="0"/>
        </a:spcAft>
        <a:buFont typeface="Wingdings" panose="05000000000000000000" pitchFamily="2" charset="2"/>
        <a:buChar char="»"/>
        <a:defRPr sz="2000" b="1">
          <a:solidFill>
            <a:schemeClr val="tx1"/>
          </a:solidFill>
          <a:latin typeface="+mn-lt"/>
          <a:ea typeface="+mn-ea"/>
        </a:defRPr>
      </a:lvl5pPr>
      <a:lvl6pPr marL="25146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6pPr>
      <a:lvl7pPr marL="29718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7pPr>
      <a:lvl8pPr marL="34290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8pPr>
      <a:lvl9pPr marL="3886200" indent="-228600" algn="l" rtl="0" eaLnBrk="0" fontAlgn="base" hangingPunct="0">
        <a:spcBef>
          <a:spcPct val="20000"/>
        </a:spcBef>
        <a:spcAft>
          <a:spcPct val="0"/>
        </a:spcAft>
        <a:buFont typeface="Wingdings" panose="05000000000000000000" pitchFamily="2" charset="2"/>
        <a:buChar char="»"/>
        <a:defRPr sz="20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5122"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5123"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5124"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5126" name="Rectangle 10"/>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6146"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6147"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6148"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6150"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7170"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7171"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7172"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7174"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8194"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8195" name="Rectangle 7"/>
          <p:cNvSpPr>
            <a:spLocks noChangeArrowheads="1"/>
          </p:cNvSpPr>
          <p:nvPr/>
        </p:nvSpPr>
        <p:spPr bwMode="auto">
          <a:xfrm>
            <a:off x="7188200" y="6184900"/>
            <a:ext cx="1646238" cy="377825"/>
          </a:xfrm>
          <a:prstGeom prst="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YOUR LOGO</a:t>
            </a:r>
            <a:endPar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8196"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8197"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8198"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4" cstate="print"/>
          <a:stretch>
            <a:fillRect/>
          </a:stretch>
        </a:blipFill>
        <a:effectLst/>
      </p:bgPr>
    </p:bg>
    <p:spTree>
      <p:nvGrpSpPr>
        <p:cNvPr id="1" name=""/>
        <p:cNvGrpSpPr/>
        <p:nvPr/>
      </p:nvGrpSpPr>
      <p:grpSpPr>
        <a:xfrm>
          <a:off x="0" y="0"/>
          <a:ext cx="0" cy="0"/>
          <a:chOff x="0" y="0"/>
          <a:chExt cx="0" cy="0"/>
        </a:xfrm>
      </p:grpSpPr>
      <p:sp>
        <p:nvSpPr>
          <p:cNvPr id="9218" name="Rectangle 5"/>
          <p:cNvSpPr>
            <a:spLocks noChangeArrowheads="1"/>
          </p:cNvSpPr>
          <p:nvPr/>
        </p:nvSpPr>
        <p:spPr bwMode="auto">
          <a:xfrm>
            <a:off x="2162175" y="6408738"/>
            <a:ext cx="4784725" cy="247650"/>
          </a:xfrm>
          <a:prstGeom prst="rect">
            <a:avLst/>
          </a:prstGeom>
          <a:no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1">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9219" name="Rectangle 7"/>
          <p:cNvSpPr>
            <a:spLocks noChangeArrowheads="1"/>
          </p:cNvSpPr>
          <p:nvPr/>
        </p:nvSpPr>
        <p:spPr bwMode="auto">
          <a:xfrm>
            <a:off x="7188200" y="6184900"/>
            <a:ext cx="1646238" cy="377825"/>
          </a:xfrm>
          <a:prstGeom prst="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rPr>
              <a:t>YOUR LOGO</a:t>
            </a:r>
            <a:endParaRPr kumimoji="0" lang="de-DE" altLang="en-US" sz="16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
        <p:nvSpPr>
          <p:cNvPr id="9220" name="Rectangle 7"/>
          <p:cNvSpPr>
            <a:spLocks noGrp="1"/>
          </p:cNvSpPr>
          <p:nvPr>
            <p:ph type="title"/>
          </p:nvPr>
        </p:nvSpPr>
        <p:spPr>
          <a:xfrm>
            <a:off x="304800" y="192088"/>
            <a:ext cx="5540375" cy="600075"/>
          </a:xfrm>
          <a:prstGeom prst="rect">
            <a:avLst/>
          </a:prstGeom>
          <a:noFill/>
          <a:ln w="9525">
            <a:noFill/>
          </a:ln>
        </p:spPr>
        <p:txBody>
          <a:bodyPr lIns="0" rIns="0" anchor="ctr"/>
          <a:lstStyle/>
          <a:p>
            <a:pPr lvl="0"/>
            <a:r>
              <a:rPr lang="zh-CN" altLang="zh-CN" dirty="0"/>
              <a:t>Klicken Sie, um das Titelformat zu bearbeiten</a:t>
            </a:r>
            <a:endParaRPr lang="zh-CN" altLang="zh-CN" dirty="0"/>
          </a:p>
        </p:txBody>
      </p:sp>
      <p:sp>
        <p:nvSpPr>
          <p:cNvPr id="9221" name="Rectangle 12"/>
          <p:cNvSpPr>
            <a:spLocks noGrp="1"/>
          </p:cNvSpPr>
          <p:nvPr>
            <p:ph type="body"/>
          </p:nvPr>
        </p:nvSpPr>
        <p:spPr>
          <a:xfrm>
            <a:off x="314325" y="1614488"/>
            <a:ext cx="8524875" cy="4391025"/>
          </a:xfrm>
          <a:prstGeom prst="rect">
            <a:avLst/>
          </a:prstGeom>
          <a:noFill/>
          <a:ln w="9525">
            <a:noFill/>
          </a:ln>
        </p:spPr>
        <p:txBody>
          <a:bodyPr lIns="0" rIns="0" anchor="t"/>
          <a:lstStyle/>
          <a:p>
            <a:pPr lvl="0" indent="-190500"/>
            <a:r>
              <a:rPr lang="zh-CN" altLang="zh-CN" dirty="0"/>
              <a:t>Klicken Sie, um die Formate des Vorlagentextes zu bearbeiten</a:t>
            </a:r>
            <a:endParaRPr lang="zh-CN" altLang="zh-CN" dirty="0"/>
          </a:p>
          <a:p>
            <a:pPr lvl="1" indent="-188595"/>
            <a:r>
              <a:rPr lang="zh-CN" altLang="zh-CN" dirty="0"/>
              <a:t>Zweite Ebene</a:t>
            </a:r>
            <a:endParaRPr lang="zh-CN" altLang="zh-CN" dirty="0"/>
          </a:p>
          <a:p>
            <a:pPr lvl="2" indent="-179070"/>
            <a:r>
              <a:rPr lang="zh-CN" altLang="zh-CN" dirty="0"/>
              <a:t>Dritte Ebene</a:t>
            </a:r>
            <a:endParaRPr lang="zh-CN" altLang="zh-CN" dirty="0"/>
          </a:p>
          <a:p>
            <a:pPr lvl="3" indent="-204470"/>
            <a:r>
              <a:rPr lang="zh-CN" altLang="zh-CN" dirty="0"/>
              <a:t>Vierte Ebene</a:t>
            </a:r>
            <a:endParaRPr lang="zh-CN" altLang="zh-CN" dirty="0"/>
          </a:p>
        </p:txBody>
      </p:sp>
      <p:sp>
        <p:nvSpPr>
          <p:cNvPr id="9222" name="Rectangle 10"/>
          <p:cNvSpPr>
            <a:spLocks noGrp="1" noChangeArrowheads="1"/>
          </p:cNvSpPr>
          <p:nvPr>
            <p:ph type="ftr" sz="quarter" idx="3"/>
          </p:nvPr>
        </p:nvSpPr>
        <p:spPr bwMode="auto">
          <a:xfrm>
            <a:off x="219075" y="6408738"/>
            <a:ext cx="1343025" cy="2476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1" i="0" u="none" strike="noStrike" kern="1200" cap="none" spc="0" normalizeH="0" baseline="0" noProof="0">
              <a:ln>
                <a:noFill/>
              </a:ln>
              <a:solidFill>
                <a:schemeClr val="tx1"/>
              </a:solidFill>
              <a:effectLst/>
              <a:uLnTx/>
              <a:uFillTx/>
              <a:latin typeface="Arial" panose="020B0604020202020204" pitchFamily="34" charset="0"/>
              <a:ea typeface="华文细黑" panose="020106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transition>
    <p:cover dir="u"/>
  </p:transition>
  <p:hf sldNum="0" hdr="0" ftr="0" dt="0"/>
  <p:txStyles>
    <p:titleStyle>
      <a:lvl1pPr algn="l" rtl="0" eaLnBrk="0" fontAlgn="base" hangingPunct="0">
        <a:lnSpc>
          <a:spcPct val="95000"/>
        </a:lnSpc>
        <a:spcBef>
          <a:spcPct val="0"/>
        </a:spcBef>
        <a:spcAft>
          <a:spcPct val="0"/>
        </a:spcAft>
        <a:defRPr sz="2400" b="1">
          <a:solidFill>
            <a:schemeClr val="tx1"/>
          </a:solidFill>
          <a:latin typeface="+mj-lt"/>
          <a:ea typeface="+mj-ea"/>
          <a:cs typeface="Arial" panose="020B0604020202020204" pitchFamily="34" charset="0"/>
        </a:defRPr>
      </a:lvl1pPr>
      <a:lvl2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2pPr>
      <a:lvl3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3pPr>
      <a:lvl4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4pPr>
      <a:lvl5pPr algn="l" rtl="0" eaLnBrk="0" fontAlgn="base" hangingPunct="0">
        <a:lnSpc>
          <a:spcPct val="95000"/>
        </a:lnSpc>
        <a:spcBef>
          <a:spcPct val="0"/>
        </a:spcBef>
        <a:spcAft>
          <a:spcPct val="0"/>
        </a:spcAft>
        <a:defRPr sz="2400" b="1">
          <a:solidFill>
            <a:schemeClr val="tx1"/>
          </a:solidFill>
          <a:latin typeface="Arial" panose="020B0604020202020204" pitchFamily="34" charset="0"/>
          <a:cs typeface="Arial" panose="020B0604020202020204" pitchFamily="34" charset="0"/>
        </a:defRPr>
      </a:lvl5pPr>
      <a:lvl6pPr marL="4572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chemeClr val="tx1"/>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a:solidFill>
            <a:schemeClr val="tx1"/>
          </a:solidFill>
          <a:latin typeface="+mn-lt"/>
          <a:ea typeface="+mn-ea"/>
          <a:cs typeface="Arial" panose="020B0604020202020204" pitchFamily="34" charset="0"/>
        </a:defRPr>
      </a:lvl1pPr>
      <a:lvl2pPr marL="381000" indent="-189230" algn="l" rtl="0" eaLnBrk="0" fontAlgn="base" hangingPunct="0">
        <a:spcBef>
          <a:spcPct val="30000"/>
        </a:spcBef>
        <a:spcAft>
          <a:spcPct val="0"/>
        </a:spcAft>
        <a:buClr>
          <a:schemeClr val="accent1"/>
        </a:buClr>
        <a:buFont typeface="Wingdings" panose="05000000000000000000" pitchFamily="2" charset="2"/>
        <a:buChar char="-"/>
        <a:defRPr sz="2800">
          <a:solidFill>
            <a:schemeClr val="tx1"/>
          </a:solidFill>
          <a:latin typeface="+mn-lt"/>
          <a:cs typeface="Arial" panose="020B0604020202020204" pitchFamily="34" charset="0"/>
        </a:defRPr>
      </a:lvl2pPr>
      <a:lvl3pPr marL="561975" indent="-1797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3pPr>
      <a:lvl4pPr marL="768350" indent="-205105" algn="l" rtl="0" eaLnBrk="0" fontAlgn="base" hangingPunct="0">
        <a:spcBef>
          <a:spcPct val="30000"/>
        </a:spcBef>
        <a:spcAft>
          <a:spcPct val="0"/>
        </a:spcAft>
        <a:buClr>
          <a:schemeClr val="accent1"/>
        </a:buClr>
        <a:buFont typeface="Wingdings" panose="05000000000000000000" pitchFamily="2" charset="2"/>
        <a:buChar char="-"/>
        <a:defRPr sz="1600">
          <a:solidFill>
            <a:schemeClr val="tx1"/>
          </a:solidFill>
          <a:latin typeface="+mn-lt"/>
          <a:cs typeface="Arial" panose="020B0604020202020204" pitchFamily="34" charset="0"/>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cs typeface="Arial" panose="020B0604020202020204" pitchFamily="34" charset="0"/>
        </a:defRPr>
      </a:lvl5pPr>
      <a:lvl6pPr marL="15081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77.xml"/><Relationship Id="rId3" Type="http://schemas.openxmlformats.org/officeDocument/2006/relationships/tags" Target="../tags/tag1.xml"/><Relationship Id="rId2" Type="http://schemas.openxmlformats.org/officeDocument/2006/relationships/image" Target="../media/image19.png"/><Relationship Id="rId1" Type="http://schemas.openxmlformats.org/officeDocument/2006/relationships/image" Target="../media/image1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79.xml"/><Relationship Id="rId2" Type="http://schemas.openxmlformats.org/officeDocument/2006/relationships/tags" Target="../tags/tag3.xml"/><Relationship Id="rId1"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79.xml"/><Relationship Id="rId2" Type="http://schemas.openxmlformats.org/officeDocument/2006/relationships/tags" Target="../tags/tag4.xml"/><Relationship Id="rId1"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79.xml"/><Relationship Id="rId2" Type="http://schemas.openxmlformats.org/officeDocument/2006/relationships/tags" Target="../tags/tag5.xml"/><Relationship Id="rId1"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9.xml"/><Relationship Id="rId1"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79.xml"/><Relationship Id="rId2" Type="http://schemas.openxmlformats.org/officeDocument/2006/relationships/tags" Target="../tags/tag6.xml"/><Relationship Id="rId1"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79.xml"/><Relationship Id="rId2" Type="http://schemas.openxmlformats.org/officeDocument/2006/relationships/tags" Target="../tags/tag7.xml"/><Relationship Id="rId1"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75.xml"/><Relationship Id="rId1" Type="http://schemas.openxmlformats.org/officeDocument/2006/relationships/image" Target="../media/image20.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79.xml"/><Relationship Id="rId1"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81.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82.xml"/><Relationship Id="rId1" Type="http://schemas.openxmlformats.org/officeDocument/2006/relationships/image" Target="../media/image23.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83.xml"/><Relationship Id="rId1" Type="http://schemas.openxmlformats.org/officeDocument/2006/relationships/image" Target="../media/image41.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84.xml"/><Relationship Id="rId1"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85.xml"/><Relationship Id="rId2" Type="http://schemas.openxmlformats.org/officeDocument/2006/relationships/image" Target="../media/image44.png"/><Relationship Id="rId1" Type="http://schemas.openxmlformats.org/officeDocument/2006/relationships/image" Target="../media/image43.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87.xml"/><Relationship Id="rId1" Type="http://schemas.openxmlformats.org/officeDocument/2006/relationships/image" Target="../media/image45.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88.xml"/><Relationship Id="rId1" Type="http://schemas.openxmlformats.org/officeDocument/2006/relationships/image" Target="../media/image46.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89.xml"/><Relationship Id="rId1" Type="http://schemas.openxmlformats.org/officeDocument/2006/relationships/image" Target="../media/image47.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90.xml"/><Relationship Id="rId1" Type="http://schemas.openxmlformats.org/officeDocument/2006/relationships/image" Target="../media/image48.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91.xml"/><Relationship Id="rId1" Type="http://schemas.openxmlformats.org/officeDocument/2006/relationships/image" Target="../media/image49.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92.xml"/><Relationship Id="rId1" Type="http://schemas.openxmlformats.org/officeDocument/2006/relationships/image" Target="../media/image50.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77.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93.xml"/><Relationship Id="rId1" Type="http://schemas.openxmlformats.org/officeDocument/2006/relationships/image" Target="../media/image5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95.xml"/><Relationship Id="rId1" Type="http://schemas.openxmlformats.org/officeDocument/2006/relationships/image" Target="../media/image52.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96.xml"/><Relationship Id="rId1" Type="http://schemas.openxmlformats.org/officeDocument/2006/relationships/image" Target="../media/image53.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97.xml"/><Relationship Id="rId2" Type="http://schemas.openxmlformats.org/officeDocument/2006/relationships/tags" Target="../tags/tag9.xml"/><Relationship Id="rId1" Type="http://schemas.openxmlformats.org/officeDocument/2006/relationships/image" Target="../media/image54.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98.xml"/><Relationship Id="rId2" Type="http://schemas.openxmlformats.org/officeDocument/2006/relationships/tags" Target="../tags/tag10.xml"/><Relationship Id="rId1" Type="http://schemas.openxmlformats.org/officeDocument/2006/relationships/image" Target="../media/image55.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99.xml"/><Relationship Id="rId2" Type="http://schemas.openxmlformats.org/officeDocument/2006/relationships/tags" Target="../tags/tag11.xml"/><Relationship Id="rId1" Type="http://schemas.openxmlformats.org/officeDocument/2006/relationships/image" Target="../media/image56.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00.xml"/><Relationship Id="rId1" Type="http://schemas.openxmlformats.org/officeDocument/2006/relationships/image" Target="../media/image57.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01.xml"/><Relationship Id="rId2" Type="http://schemas.openxmlformats.org/officeDocument/2006/relationships/tags" Target="../tags/tag12.xml"/><Relationship Id="rId1" Type="http://schemas.openxmlformats.org/officeDocument/2006/relationships/image" Target="../media/image58.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02.xml"/><Relationship Id="rId1" Type="http://schemas.openxmlformats.org/officeDocument/2006/relationships/image" Target="../media/image5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77.xml"/><Relationship Id="rId2" Type="http://schemas.openxmlformats.org/officeDocument/2006/relationships/image" Target="../media/image22.png"/><Relationship Id="rId1" Type="http://schemas.openxmlformats.org/officeDocument/2006/relationships/image" Target="../media/image21.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03.xml"/><Relationship Id="rId1" Type="http://schemas.openxmlformats.org/officeDocument/2006/relationships/image" Target="../media/image60.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04.xml"/><Relationship Id="rId1" Type="http://schemas.openxmlformats.org/officeDocument/2006/relationships/tags" Target="../tags/tag13.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05.xml"/><Relationship Id="rId1" Type="http://schemas.openxmlformats.org/officeDocument/2006/relationships/image" Target="../media/image61.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06.xml"/><Relationship Id="rId2" Type="http://schemas.openxmlformats.org/officeDocument/2006/relationships/tags" Target="../tags/tag14.xml"/><Relationship Id="rId1" Type="http://schemas.openxmlformats.org/officeDocument/2006/relationships/image" Target="../media/image6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68.xml"/><Relationship Id="rId1" Type="http://schemas.openxmlformats.org/officeDocument/2006/relationships/image" Target="../media/image63.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68.xml"/><Relationship Id="rId1" Type="http://schemas.openxmlformats.org/officeDocument/2006/relationships/image" Target="../media/image64.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68.xml"/><Relationship Id="rId1" Type="http://schemas.openxmlformats.org/officeDocument/2006/relationships/image" Target="../media/image6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77.xml"/><Relationship Id="rId1" Type="http://schemas.openxmlformats.org/officeDocument/2006/relationships/image" Target="../media/image2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68.xml"/><Relationship Id="rId1" Type="http://schemas.openxmlformats.org/officeDocument/2006/relationships/image" Target="../media/image66.pn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68.xml"/><Relationship Id="rId1" Type="http://schemas.openxmlformats.org/officeDocument/2006/relationships/image" Target="../media/image67.pn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68.xml"/><Relationship Id="rId1" Type="http://schemas.openxmlformats.org/officeDocument/2006/relationships/image" Target="../media/image68.pn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68.xml"/><Relationship Id="rId1" Type="http://schemas.openxmlformats.org/officeDocument/2006/relationships/image" Target="../media/image69.pn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68.xml"/><Relationship Id="rId1" Type="http://schemas.openxmlformats.org/officeDocument/2006/relationships/image" Target="../media/image70.png"/></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72.xml"/><Relationship Id="rId2" Type="http://schemas.openxmlformats.org/officeDocument/2006/relationships/tags" Target="../tags/tag15.xml"/><Relationship Id="rId1" Type="http://schemas.openxmlformats.org/officeDocument/2006/relationships/image" Target="../media/image7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7586" name="图片 3" descr="98h58PICEb2_1024"/>
          <p:cNvPicPr>
            <a:picLocks noChangeAspect="1"/>
          </p:cNvPicPr>
          <p:nvPr/>
        </p:nvPicPr>
        <p:blipFill>
          <a:blip r:embed="rId1" cstate="print"/>
          <a:stretch>
            <a:fillRect/>
          </a:stretch>
        </p:blipFill>
        <p:spPr>
          <a:xfrm>
            <a:off x="-180975" y="-26987"/>
            <a:ext cx="10058400" cy="7018337"/>
          </a:xfrm>
          <a:prstGeom prst="rect">
            <a:avLst/>
          </a:prstGeom>
          <a:noFill/>
          <a:ln w="9525">
            <a:noFill/>
          </a:ln>
        </p:spPr>
      </p:pic>
      <p:sp>
        <p:nvSpPr>
          <p:cNvPr id="67587" name="副标题 2"/>
          <p:cNvSpPr>
            <a:spLocks noGrp="1"/>
          </p:cNvSpPr>
          <p:nvPr>
            <p:ph type="subTitle"/>
          </p:nvPr>
        </p:nvSpPr>
        <p:spPr>
          <a:xfrm>
            <a:off x="5715000" y="2571750"/>
            <a:ext cx="3429000" cy="542925"/>
          </a:xfrm>
        </p:spPr>
        <p:txBody>
          <a:bodyPr wrap="square" lIns="91440" tIns="45720" rIns="91440" bIns="45720" anchor="t"/>
          <a:lstStyle>
            <a:lvl1pPr marL="0" lvl="0" indent="0" algn="ctr">
              <a:defRPr kern="1200"/>
            </a:lvl1pPr>
            <a:lvl2pPr marL="457200" lvl="1" indent="-457200" algn="ctr">
              <a:defRPr kern="1200"/>
            </a:lvl2pPr>
            <a:lvl3pPr marL="914400" lvl="2" indent="-914400" algn="ctr">
              <a:defRPr kern="1200"/>
            </a:lvl3pPr>
            <a:lvl4pPr marL="1371600" lvl="3" indent="-1371600" algn="ctr">
              <a:defRPr kern="1200"/>
            </a:lvl4pPr>
            <a:lvl5pPr marL="1828800" lvl="4" indent="-1828800" algn="ctr">
              <a:defRPr kern="1200"/>
            </a:lvl5pPr>
          </a:lstStyle>
          <a:p>
            <a:pPr marL="342900" lvl="0" indent="-342900" algn="l">
              <a:buNone/>
            </a:pPr>
            <a:r>
              <a:rPr lang="en-US" altLang="zh-CN" sz="2400" dirty="0"/>
              <a:t>            </a:t>
            </a:r>
            <a:r>
              <a:rPr lang="en-US" altLang="zh-CN" sz="2400" dirty="0" smtClean="0"/>
              <a:t>2017</a:t>
            </a:r>
            <a:r>
              <a:rPr lang="en-US" altLang="en-US" sz="2400" dirty="0" smtClean="0"/>
              <a:t>年7月</a:t>
            </a:r>
            <a:endParaRPr lang="en-US" altLang="en-US" sz="2400" dirty="0"/>
          </a:p>
        </p:txBody>
      </p:sp>
      <p:sp>
        <p:nvSpPr>
          <p:cNvPr id="67588" name="文本框 3"/>
          <p:cNvSpPr txBox="1"/>
          <p:nvPr/>
        </p:nvSpPr>
        <p:spPr>
          <a:xfrm>
            <a:off x="1643380" y="929005"/>
            <a:ext cx="7829550" cy="1511935"/>
          </a:xfrm>
          <a:prstGeom prst="rect">
            <a:avLst/>
          </a:prstGeom>
          <a:noFill/>
          <a:ln w="9525">
            <a:noFill/>
          </a:ln>
        </p:spPr>
        <p:txBody>
          <a:bodyPr anchor="b"/>
          <a:lstStyle/>
          <a:p>
            <a:pPr lvl="0" indent="0">
              <a:lnSpc>
                <a:spcPct val="90000"/>
              </a:lnSpc>
            </a:pPr>
            <a:r>
              <a:rPr lang="zh-CN" altLang="en-US" sz="4400" b="0" dirty="0">
                <a:latin typeface="华文行楷" panose="02010800040101010101" pitchFamily="2" charset="-122"/>
                <a:ea typeface="华文行楷" panose="02010800040101010101" pitchFamily="2" charset="-122"/>
                <a:sym typeface="Arial" panose="020B0604020202020204" pitchFamily="34" charset="0"/>
              </a:rPr>
              <a:t>医师</a:t>
            </a:r>
            <a:r>
              <a:rPr lang="zh-CN" altLang="en-US" sz="4400" b="0" dirty="0" smtClean="0">
                <a:latin typeface="华文行楷" panose="02010800040101010101" pitchFamily="2" charset="-122"/>
                <a:ea typeface="华文行楷" panose="02010800040101010101" pitchFamily="2" charset="-122"/>
                <a:sym typeface="Arial" panose="020B0604020202020204" pitchFamily="34" charset="0"/>
              </a:rPr>
              <a:t>电子化注册信息系统培训</a:t>
            </a:r>
            <a:endParaRPr lang="zh-CN" altLang="en-US" sz="4400" b="0" dirty="0">
              <a:latin typeface="华文行楷" panose="02010800040101010101" pitchFamily="2" charset="-122"/>
              <a:ea typeface="华文行楷" panose="02010800040101010101" pitchFamily="2" charset="-122"/>
              <a:sym typeface="Arial" panose="020B0604020202020204" pitchFamily="34" charset="0"/>
            </a:endParaRPr>
          </a:p>
        </p:txBody>
      </p:sp>
      <p:pic>
        <p:nvPicPr>
          <p:cNvPr id="67589" name="图片 2" descr="1212_06"/>
          <p:cNvPicPr>
            <a:picLocks noChangeAspect="1"/>
          </p:cNvPicPr>
          <p:nvPr/>
        </p:nvPicPr>
        <p:blipFill>
          <a:blip r:embed="rId2" cstate="print"/>
          <a:stretch>
            <a:fillRect/>
          </a:stretch>
        </p:blipFill>
        <p:spPr>
          <a:xfrm>
            <a:off x="377825" y="890588"/>
            <a:ext cx="1204913" cy="1204912"/>
          </a:xfrm>
          <a:prstGeom prst="rect">
            <a:avLst/>
          </a:prstGeom>
          <a:noFill/>
          <a:ln w="9525">
            <a:noFill/>
          </a:ln>
        </p:spPr>
      </p:pic>
    </p:spTree>
    <p:custDataLst>
      <p:tags r:id="rId3"/>
    </p:custDataLst>
  </p:cSld>
  <p:clrMapOvr>
    <a:masterClrMapping/>
  </p:clrMapOvr>
  <p:transition>
    <p:cover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内容占位符 2"/>
          <p:cNvSpPr>
            <a:spLocks noGrp="1"/>
          </p:cNvSpPr>
          <p:nvPr>
            <p:ph idx="4294967295"/>
          </p:nvPr>
        </p:nvSpPr>
        <p:spPr>
          <a:xfrm>
            <a:off x="1000125" y="1125538"/>
            <a:ext cx="7207250" cy="5183187"/>
          </a:xfrm>
        </p:spPr>
        <p:txBody>
          <a:bodyPr wrap="square" lIns="91440" tIns="45720" rIns="91440" bIns="45720" anchor="t"/>
          <a:lstStyle/>
          <a:p>
            <a:pPr lvl="0" indent="-342900"/>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1.1</a:t>
            </a:r>
            <a:r>
              <a:rPr lang="zh-CN" altLang="zh-CN" sz="3200" b="0" dirty="0">
                <a:latin typeface="微软雅黑" panose="020B0503020204020204" pitchFamily="34" charset="-122"/>
                <a:ea typeface="微软雅黑" panose="020B0503020204020204" pitchFamily="34" charset="-122"/>
                <a:sym typeface="Arial" panose="020B0604020202020204" pitchFamily="34" charset="0"/>
              </a:rPr>
              <a:t>登录医师</a:t>
            </a:r>
            <a:r>
              <a:rPr lang="zh-CN" altLang="zh-CN" sz="3200" b="0" dirty="0" smtClean="0">
                <a:latin typeface="微软雅黑" panose="020B0503020204020204" pitchFamily="34" charset="-122"/>
                <a:ea typeface="微软雅黑" panose="020B0503020204020204" pitchFamily="34" charset="-122"/>
                <a:sym typeface="Arial" panose="020B0604020202020204" pitchFamily="34" charset="0"/>
              </a:rPr>
              <a:t>电子化注册</a:t>
            </a:r>
            <a:r>
              <a:rPr lang="zh-CN" altLang="zh-CN" sz="3200" b="0" dirty="0">
                <a:latin typeface="微软雅黑" panose="020B0503020204020204" pitchFamily="34" charset="-122"/>
                <a:ea typeface="微软雅黑" panose="020B0503020204020204" pitchFamily="34" charset="-122"/>
                <a:sym typeface="Arial" panose="020B0604020202020204" pitchFamily="34" charset="0"/>
              </a:rPr>
              <a:t>系统</a:t>
            </a:r>
            <a:endParaRPr lang="zh-CN"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endParaRPr lang="zh-CN"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1</a:t>
            </a: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.2</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医师注册账户并</a:t>
            </a:r>
            <a:r>
              <a:rPr lang="zh-CN" altLang="en-US" sz="3200" b="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登录</a:t>
            </a:r>
            <a:endParaRPr lang="zh-CN" altLang="en-US"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endParaRPr lang="zh-CN" altLang="en-US"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1.3</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激活账户</a:t>
            </a:r>
            <a:endParaRPr lang="zh-CN" altLang="en-US"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endParaRPr lang="zh-CN" altLang="en-US"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buNone/>
            </a:pPr>
            <a:endParaRPr lang="zh-CN" altLang="en-US" dirty="0">
              <a:ea typeface="华文细黑" panose="02010600040101010101" pitchFamily="2" charset="-122"/>
            </a:endParaRPr>
          </a:p>
          <a:p>
            <a:pPr lvl="0" indent="-342900"/>
            <a:endParaRPr lang="zh-CN" altLang="en-US" dirty="0">
              <a:ea typeface="华文细黑" panose="02010600040101010101" pitchFamily="2" charset="-122"/>
            </a:endParaRPr>
          </a:p>
        </p:txBody>
      </p:sp>
      <p:sp>
        <p:nvSpPr>
          <p:cNvPr id="77826" name="标题 1"/>
          <p:cNvSpPr>
            <a:spLocks noGrp="1"/>
          </p:cNvSpPr>
          <p:nvPr>
            <p:ph type="title"/>
          </p:nvPr>
        </p:nvSpPr>
        <p:spPr>
          <a:xfrm>
            <a:off x="285750" y="142875"/>
            <a:ext cx="8207375" cy="969963"/>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华文细黑" panose="02010600040101010101" pitchFamily="2" charset="-122"/>
              </a:rPr>
              <a:t>1.</a:t>
            </a:r>
            <a:r>
              <a:rPr lang="en-US" altLang="zh-CN"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医师如何进行电子化注册</a:t>
            </a:r>
            <a:r>
              <a:rPr lang="en-US" altLang="zh-CN" sz="400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a:t>
            </a:r>
            <a:br>
              <a:rPr lang="en-US" altLang="en-US" sz="3600" dirty="0">
                <a:solidFill>
                  <a:srgbClr val="000000"/>
                </a:solidFill>
                <a:latin typeface="黑体" panose="02010609060101010101" pitchFamily="49" charset="-122"/>
              </a:rPr>
            </a:br>
            <a:endParaRPr lang="zh-CN" altLang="en-US" dirty="0">
              <a:ea typeface="黑体" panose="02010609060101010101" pitchFamily="49" charset="-122"/>
            </a:endParaRPr>
          </a:p>
        </p:txBody>
      </p:sp>
    </p:spTree>
  </p:cSld>
  <p:clrMapOvr>
    <a:masterClrMapping/>
  </p:clrMapOvr>
  <p:transition>
    <p:cover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标题 1"/>
          <p:cNvSpPr>
            <a:spLocks noGrp="1"/>
          </p:cNvSpPr>
          <p:nvPr>
            <p:ph type="title"/>
          </p:nvPr>
        </p:nvSpPr>
        <p:spPr>
          <a:xfrm>
            <a:off x="293688" y="142875"/>
            <a:ext cx="8207375" cy="574675"/>
          </a:xfrm>
        </p:spPr>
        <p:txBody>
          <a:bodyPr wrap="square" lIns="91440" tIns="45720" rIns="91440" bIns="45720" anchor="ctr"/>
          <a:lstStyle/>
          <a:p>
            <a:pPr lvl="0"/>
            <a:r>
              <a:rPr lang="en-US" altLang="zh-CN" sz="4000" dirty="0">
                <a:solidFill>
                  <a:srgbClr val="000000"/>
                </a:solidFill>
                <a:latin typeface="黑体" panose="02010609060101010101" pitchFamily="49" charset="-122"/>
                <a:sym typeface="Arial" panose="020B0604020202020204" pitchFamily="34" charset="0"/>
              </a:rPr>
              <a:t>1.1 </a:t>
            </a:r>
            <a:r>
              <a:rPr lang="en-US" altLang="zh-CN" sz="4000" b="0" dirty="0" err="1" smtClean="0">
                <a:solidFill>
                  <a:srgbClr val="000000"/>
                </a:solidFill>
                <a:latin typeface="华文行楷" panose="02010800040101010101" pitchFamily="2" charset="-122"/>
                <a:ea typeface="华文行楷" panose="02010800040101010101" pitchFamily="2" charset="-122"/>
                <a:sym typeface="Arial" panose="020B0604020202020204" pitchFamily="34" charset="0"/>
              </a:rPr>
              <a:t>登录医师电子化注册系统</a:t>
            </a:r>
            <a:endParaRPr lang="en-US" altLang="zh-CN" sz="4000" b="0" dirty="0">
              <a:solidFill>
                <a:srgbClr val="000000"/>
              </a:solidFill>
              <a:latin typeface="华文行楷" panose="02010800040101010101" pitchFamily="2" charset="-122"/>
              <a:ea typeface="华文行楷" panose="02010800040101010101" pitchFamily="2" charset="-122"/>
            </a:endParaRPr>
          </a:p>
        </p:txBody>
      </p:sp>
      <p:sp>
        <p:nvSpPr>
          <p:cNvPr id="78850" name="内容占位符 2"/>
          <p:cNvSpPr>
            <a:spLocks noGrp="1"/>
          </p:cNvSpPr>
          <p:nvPr>
            <p:ph idx="4294967295"/>
          </p:nvPr>
        </p:nvSpPr>
        <p:spPr>
          <a:xfrm>
            <a:off x="0" y="785813"/>
            <a:ext cx="8207375" cy="5183187"/>
          </a:xfrm>
        </p:spPr>
        <p:txBody>
          <a:bodyPr wrap="square" lIns="91440" tIns="45720" rIns="91440" bIns="45720" anchor="t"/>
          <a:lstStyle/>
          <a:p>
            <a:pPr marL="457200" lvl="0" indent="-457200">
              <a:lnSpc>
                <a:spcPct val="90000"/>
              </a:lnSpc>
              <a:buNone/>
            </a:pPr>
            <a:r>
              <a:rPr lang="en-US" altLang="en-US" sz="2400" b="0" dirty="0" smtClean="0">
                <a:latin typeface="微软雅黑" panose="020B0503020204020204" pitchFamily="34" charset="-122"/>
                <a:ea typeface="微软雅黑" panose="020B0503020204020204" pitchFamily="34" charset="-122"/>
                <a:sym typeface="黑体" panose="02010609060101010101" pitchFamily="49" charset="-122"/>
              </a:rPr>
              <a:t>    </a:t>
            </a:r>
            <a:endParaRPr lang="en-US" altLang="zh-CN" sz="2400" b="0" dirty="0">
              <a:latin typeface="微软雅黑" panose="020B0503020204020204" pitchFamily="34" charset="-122"/>
              <a:ea typeface="微软雅黑" panose="020B0503020204020204" pitchFamily="34" charset="-122"/>
              <a:sym typeface="黑体" panose="02010609060101010101" pitchFamily="49" charset="-122"/>
            </a:endParaRPr>
          </a:p>
          <a:p>
            <a:pPr marL="457200" lvl="0" indent="-457200">
              <a:lnSpc>
                <a:spcPct val="90000"/>
              </a:lnSpc>
              <a:buFont typeface="黑体" panose="02010609060101010101" pitchFamily="49" charset="-122"/>
              <a:buNone/>
            </a:pPr>
            <a:endParaRPr lang="en-US" altLang="zh-CN" dirty="0">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Char char="l"/>
            </a:pPr>
            <a:endParaRPr lang="en-US" altLang="en-US" dirty="0"/>
          </a:p>
        </p:txBody>
      </p:sp>
      <p:pic>
        <p:nvPicPr>
          <p:cNvPr id="5" name="图片 4" descr="标准--QQ截图20170728152038.jpg"/>
          <p:cNvPicPr>
            <a:picLocks noChangeAspect="1"/>
          </p:cNvPicPr>
          <p:nvPr/>
        </p:nvPicPr>
        <p:blipFill>
          <a:blip r:embed="rId1" cstate="print"/>
          <a:stretch>
            <a:fillRect/>
          </a:stretch>
        </p:blipFill>
        <p:spPr>
          <a:xfrm>
            <a:off x="539552" y="980728"/>
            <a:ext cx="8136904" cy="5877272"/>
          </a:xfrm>
          <a:prstGeom prst="rect">
            <a:avLst/>
          </a:prstGeom>
        </p:spPr>
      </p:pic>
    </p:spTree>
  </p:cSld>
  <p:clrMapOvr>
    <a:masterClrMapping/>
  </p:clrMapOvr>
  <p:transition>
    <p:cover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内容占位符 2"/>
          <p:cNvSpPr>
            <a:spLocks noGrp="1"/>
          </p:cNvSpPr>
          <p:nvPr>
            <p:ph idx="4294967295"/>
          </p:nvPr>
        </p:nvSpPr>
        <p:spPr>
          <a:xfrm>
            <a:off x="0" y="785813"/>
            <a:ext cx="8207375" cy="5183187"/>
          </a:xfrm>
        </p:spPr>
        <p:txBody>
          <a:bodyPr wrap="square" lIns="91440" tIns="45720" rIns="91440" bIns="45720" anchor="t"/>
          <a:lstStyle/>
          <a:p>
            <a:pPr marL="457200" lvl="0" indent="-457200">
              <a:lnSpc>
                <a:spcPct val="150000"/>
              </a:lnSpc>
              <a:spcBef>
                <a:spcPct val="0"/>
              </a:spcBef>
              <a:buChar char="l"/>
            </a:pP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点击个人版入口</a:t>
            </a:r>
            <a:endParaRPr lang="zh-CN" altLang="en-US" sz="2400" b="0" dirty="0">
              <a:latin typeface="微软雅黑" panose="020B0503020204020204" pitchFamily="34" charset="-122"/>
              <a:ea typeface="微软雅黑" panose="020B0503020204020204" pitchFamily="34" charset="-122"/>
              <a:sym typeface="黑体" panose="02010609060101010101" pitchFamily="49" charset="-122"/>
            </a:endParaRPr>
          </a:p>
          <a:p>
            <a:pPr marL="457200" lvl="0" indent="-457200">
              <a:lnSpc>
                <a:spcPct val="90000"/>
              </a:lnSpc>
              <a:buNone/>
            </a:pP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    </a:t>
            </a:r>
            <a:endParaRPr lang="en-US" altLang="zh-CN" sz="2400" b="0" dirty="0">
              <a:latin typeface="微软雅黑" panose="020B0503020204020204" pitchFamily="34" charset="-122"/>
              <a:ea typeface="微软雅黑" panose="020B0503020204020204" pitchFamily="34" charset="-122"/>
              <a:sym typeface="黑体" panose="02010609060101010101" pitchFamily="49" charset="-122"/>
            </a:endParaRPr>
          </a:p>
          <a:p>
            <a:pPr marL="457200" lvl="0" indent="-457200">
              <a:lnSpc>
                <a:spcPct val="90000"/>
              </a:lnSpc>
              <a:buFont typeface="黑体" panose="02010609060101010101" pitchFamily="49" charset="-122"/>
              <a:buNone/>
            </a:pPr>
            <a:endParaRPr lang="en-US" altLang="zh-CN" dirty="0">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Char char="l"/>
            </a:pPr>
            <a:endParaRPr lang="en-US" altLang="en-US" dirty="0"/>
          </a:p>
        </p:txBody>
      </p:sp>
      <p:pic>
        <p:nvPicPr>
          <p:cNvPr id="4" name="图片 3"/>
          <p:cNvPicPr>
            <a:picLocks noChangeAspect="1"/>
          </p:cNvPicPr>
          <p:nvPr/>
        </p:nvPicPr>
        <p:blipFill>
          <a:blip r:embed="rId1" cstate="print"/>
          <a:stretch>
            <a:fillRect/>
          </a:stretch>
        </p:blipFill>
        <p:spPr>
          <a:xfrm>
            <a:off x="303530" y="2030095"/>
            <a:ext cx="8537575" cy="3714115"/>
          </a:xfrm>
          <a:prstGeom prst="rect">
            <a:avLst/>
          </a:prstGeom>
        </p:spPr>
      </p:pic>
    </p:spTree>
  </p:cSld>
  <p:clrMapOvr>
    <a:masterClrMapping/>
  </p:clrMapOvr>
  <p:transition>
    <p:cover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标题 1"/>
          <p:cNvSpPr>
            <a:spLocks noGrp="1"/>
          </p:cNvSpPr>
          <p:nvPr>
            <p:ph type="title"/>
          </p:nvPr>
        </p:nvSpPr>
        <p:spPr>
          <a:xfrm>
            <a:off x="1071563" y="71438"/>
            <a:ext cx="5738812" cy="714375"/>
          </a:xfrm>
        </p:spPr>
        <p:txBody>
          <a:bodyPr wrap="square" lIns="0" tIns="45720" rIns="0" bIns="45720" anchor="ctr"/>
          <a:lstStyle/>
          <a:p>
            <a:pPr lvl="0"/>
            <a:r>
              <a:rPr lang="en-US" altLang="zh-CN" sz="3600" dirty="0">
                <a:solidFill>
                  <a:srgbClr val="000000"/>
                </a:solidFill>
                <a:latin typeface="黑体" panose="02010609060101010101" pitchFamily="49" charset="-122"/>
                <a:sym typeface="Arial" panose="020B0604020202020204" pitchFamily="34" charset="0"/>
              </a:rPr>
              <a:t>1.2 </a:t>
            </a:r>
            <a:r>
              <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医师注册账户并</a:t>
            </a:r>
            <a:r>
              <a:rPr lang="zh-CN"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登录</a:t>
            </a:r>
            <a:endParaRPr lang="en-US" altLang="zh-CN" sz="4000" b="0" dirty="0">
              <a:solidFill>
                <a:srgbClr val="000000"/>
              </a:solidFill>
              <a:latin typeface="华文行楷" panose="02010800040101010101" pitchFamily="2" charset="-122"/>
              <a:ea typeface="华文行楷" panose="02010800040101010101" pitchFamily="2" charset="-122"/>
              <a:sym typeface="+mn-ea"/>
            </a:endParaRPr>
          </a:p>
        </p:txBody>
      </p:sp>
      <p:sp>
        <p:nvSpPr>
          <p:cNvPr id="79874" name="文本框 1"/>
          <p:cNvSpPr txBox="1"/>
          <p:nvPr/>
        </p:nvSpPr>
        <p:spPr>
          <a:xfrm>
            <a:off x="142875" y="785813"/>
            <a:ext cx="8823325" cy="1738312"/>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zh-CN" sz="2400" b="0" dirty="0">
                <a:latin typeface="微软雅黑" panose="020B0503020204020204" pitchFamily="34" charset="-122"/>
                <a:ea typeface="微软雅黑" panose="020B0503020204020204" pitchFamily="34" charset="-122"/>
                <a:sym typeface="黑体" panose="02010609060101010101" pitchFamily="49" charset="-122"/>
              </a:rPr>
              <a:t>医师在注册账户时所填写的姓名和身份证号，是系统验证资格</a:t>
            </a: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和</a:t>
            </a:r>
            <a:r>
              <a:rPr lang="en-US" altLang="zh-CN" sz="2400" b="0" dirty="0">
                <a:latin typeface="微软雅黑" panose="020B0503020204020204" pitchFamily="34" charset="-122"/>
                <a:ea typeface="微软雅黑" panose="020B0503020204020204" pitchFamily="34" charset="-122"/>
                <a:sym typeface="黑体" panose="02010609060101010101" pitchFamily="49" charset="-122"/>
              </a:rPr>
              <a:t>执业信息的依据，请认真填写。（注：姓名不是登录用户名，请不要输入字母及数字）</a:t>
            </a:r>
            <a:endParaRPr lang="en-US" altLang="zh-CN" sz="2400" b="0" dirty="0">
              <a:latin typeface="微软雅黑" panose="020B0503020204020204" pitchFamily="34" charset="-122"/>
              <a:ea typeface="微软雅黑" panose="020B0503020204020204" pitchFamily="34" charset="-122"/>
              <a:sym typeface="黑体" panose="02010609060101010101" pitchFamily="49" charset="-122"/>
            </a:endParaRPr>
          </a:p>
        </p:txBody>
      </p:sp>
      <p:pic>
        <p:nvPicPr>
          <p:cNvPr id="2" name="图片 1"/>
          <p:cNvPicPr>
            <a:picLocks noChangeAspect="1"/>
          </p:cNvPicPr>
          <p:nvPr/>
        </p:nvPicPr>
        <p:blipFill>
          <a:blip r:embed="rId1" cstate="print"/>
          <a:stretch>
            <a:fillRect/>
          </a:stretch>
        </p:blipFill>
        <p:spPr>
          <a:xfrm>
            <a:off x="999490" y="2445385"/>
            <a:ext cx="7109460" cy="4365625"/>
          </a:xfrm>
          <a:prstGeom prst="rect">
            <a:avLst/>
          </a:prstGeom>
        </p:spPr>
      </p:pic>
    </p:spTree>
    <p:custDataLst>
      <p:tags r:id="rId2"/>
    </p:custDataLst>
  </p:cSld>
  <p:clrMapOvr>
    <a:masterClrMapping/>
  </p:clrMapOvr>
  <p:transition>
    <p:cover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文本框 1"/>
          <p:cNvSpPr txBox="1"/>
          <p:nvPr/>
        </p:nvSpPr>
        <p:spPr>
          <a:xfrm>
            <a:off x="214313" y="857250"/>
            <a:ext cx="8929687" cy="1189038"/>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注册时填写的手机号和邮箱，可用于密码找回，</a:t>
            </a: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也可用于接收激活码，</a:t>
            </a: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请如实填写。</a:t>
            </a:r>
            <a:endParaRPr lang="en-US" altLang="en-US" sz="2400" b="0" dirty="0">
              <a:latin typeface="微软雅黑" panose="020B0503020204020204" pitchFamily="34" charset="-122"/>
              <a:ea typeface="微软雅黑" panose="020B0503020204020204" pitchFamily="34" charset="-122"/>
              <a:sym typeface="黑体" panose="02010609060101010101" pitchFamily="49" charset="-122"/>
            </a:endParaRPr>
          </a:p>
        </p:txBody>
      </p:sp>
      <p:pic>
        <p:nvPicPr>
          <p:cNvPr id="2" name="图片 1"/>
          <p:cNvPicPr>
            <a:picLocks noChangeAspect="1"/>
          </p:cNvPicPr>
          <p:nvPr/>
        </p:nvPicPr>
        <p:blipFill>
          <a:blip r:embed="rId1" cstate="print"/>
          <a:stretch>
            <a:fillRect/>
          </a:stretch>
        </p:blipFill>
        <p:spPr>
          <a:xfrm>
            <a:off x="1775460" y="2046605"/>
            <a:ext cx="5441950" cy="4620260"/>
          </a:xfrm>
          <a:prstGeom prst="rect">
            <a:avLst/>
          </a:prstGeom>
        </p:spPr>
      </p:pic>
    </p:spTree>
    <p:custDataLst>
      <p:tags r:id="rId2"/>
    </p:custDataLst>
  </p:cSld>
  <p:clrMapOvr>
    <a:masterClrMapping/>
  </p:clrMapOvr>
  <p:transition>
    <p:cover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文本框 1"/>
          <p:cNvSpPr txBox="1"/>
          <p:nvPr/>
        </p:nvSpPr>
        <p:spPr>
          <a:xfrm>
            <a:off x="285750" y="857250"/>
            <a:ext cx="7929563" cy="1200150"/>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用户名和密码是您登录系统的重要凭证，请牢记。</a:t>
            </a:r>
            <a:endParaRPr lang="en-US" altLang="en-US" sz="2400" b="0" dirty="0">
              <a:latin typeface="微软雅黑" panose="020B0503020204020204" pitchFamily="34" charset="-122"/>
              <a:ea typeface="微软雅黑" panose="020B0503020204020204" pitchFamily="34" charset="-122"/>
              <a:sym typeface="黑体" panose="02010609060101010101" pitchFamily="49" charset="-122"/>
            </a:endParaRPr>
          </a:p>
          <a:p>
            <a:pPr marL="457200" lvl="0" indent="-457200" eaLnBrk="0" hangingPunct="0">
              <a:lnSpc>
                <a:spcPct val="150000"/>
              </a:lnSpc>
              <a:buClr>
                <a:schemeClr val="accent1"/>
              </a:buClr>
            </a:pP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    （建议拍照记录！）</a:t>
            </a:r>
            <a:endParaRPr lang="en-US" altLang="en-US" sz="2400" b="0" dirty="0">
              <a:latin typeface="微软雅黑" panose="020B0503020204020204" pitchFamily="34" charset="-122"/>
              <a:ea typeface="微软雅黑" panose="020B0503020204020204" pitchFamily="34" charset="-122"/>
              <a:sym typeface="黑体" panose="02010609060101010101" pitchFamily="49" charset="-122"/>
            </a:endParaRPr>
          </a:p>
        </p:txBody>
      </p:sp>
      <p:pic>
        <p:nvPicPr>
          <p:cNvPr id="2" name="图片 1"/>
          <p:cNvPicPr>
            <a:picLocks noChangeAspect="1"/>
          </p:cNvPicPr>
          <p:nvPr/>
        </p:nvPicPr>
        <p:blipFill>
          <a:blip r:embed="rId1" cstate="print"/>
          <a:stretch>
            <a:fillRect/>
          </a:stretch>
        </p:blipFill>
        <p:spPr>
          <a:xfrm>
            <a:off x="2002155" y="2057400"/>
            <a:ext cx="5139055" cy="4690745"/>
          </a:xfrm>
          <a:prstGeom prst="rect">
            <a:avLst/>
          </a:prstGeom>
        </p:spPr>
      </p:pic>
    </p:spTree>
    <p:custDataLst>
      <p:tags r:id="rId2"/>
    </p:custDataLst>
  </p:cSld>
  <p:clrMapOvr>
    <a:masterClrMapping/>
  </p:clrMapOvr>
  <p:transition>
    <p:cover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内容占位符 2"/>
          <p:cNvSpPr>
            <a:spLocks noGrp="1" noChangeArrowheads="1"/>
          </p:cNvSpPr>
          <p:nvPr>
            <p:ph/>
          </p:nvPr>
        </p:nvSpPr>
        <p:spPr>
          <a:xfrm>
            <a:off x="357188" y="714375"/>
            <a:ext cx="7910513" cy="5249863"/>
          </a:xfrm>
        </p:spPr>
        <p:txBody>
          <a:bodyPr vert="horz" wrap="square" lIns="91440" tIns="45720" rIns="91440" bIns="45720" numCol="1" anchor="t" anchorCtr="0" compatLnSpc="1"/>
          <a:lstStyle/>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用户登录并验证到资格或执业信息后，需验证您的手机号，如下图所示：   </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黑体" panose="02010609060101010101" pitchFamily="49" charset="-122"/>
            </a:endParaRPr>
          </a:p>
        </p:txBody>
      </p:sp>
      <p:sp>
        <p:nvSpPr>
          <p:cNvPr id="82946" name="标题 1"/>
          <p:cNvSpPr>
            <a:spLocks noGrp="1"/>
          </p:cNvSpPr>
          <p:nvPr/>
        </p:nvSpPr>
        <p:spPr>
          <a:xfrm>
            <a:off x="214313" y="214313"/>
            <a:ext cx="4643437" cy="931862"/>
          </a:xfrm>
          <a:prstGeom prst="rect">
            <a:avLst/>
          </a:prstGeom>
          <a:noFill/>
          <a:ln w="9525">
            <a:noFill/>
          </a:ln>
        </p:spPr>
        <p:txBody>
          <a:bodyPr anchor="ctr"/>
          <a:lstStyle/>
          <a:p>
            <a:pPr lvl="0" indent="0" algn="ctr"/>
            <a:r>
              <a:rPr lang="en-US" altLang="zh-CN" sz="3600" dirty="0">
                <a:solidFill>
                  <a:srgbClr val="000000"/>
                </a:solidFill>
                <a:latin typeface="黑体" panose="02010609060101010101" pitchFamily="49" charset="-122"/>
                <a:ea typeface="华文细黑" panose="02010600040101010101" pitchFamily="2" charset="-122"/>
                <a:sym typeface="Arial" panose="020B0604020202020204" pitchFamily="34" charset="0"/>
              </a:rPr>
              <a:t>1.3 </a:t>
            </a:r>
            <a:r>
              <a:rPr lang="zh-CN"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激活账户</a:t>
            </a:r>
            <a:endParaRPr lang="zh-CN"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a:p>
            <a:pPr lvl="0" indent="0" algn="ctr"/>
            <a:endParaRPr lang="en-US" altLang="zh-CN" sz="3600" dirty="0">
              <a:solidFill>
                <a:srgbClr val="000000"/>
              </a:solidFill>
              <a:latin typeface="黑体" panose="02010609060101010101" pitchFamily="49" charset="-122"/>
              <a:ea typeface="华文细黑" panose="02010600040101010101" pitchFamily="2" charset="-122"/>
              <a:sym typeface="华文细黑" panose="02010600040101010101" pitchFamily="2" charset="-122"/>
            </a:endParaRPr>
          </a:p>
        </p:txBody>
      </p:sp>
      <p:pic>
        <p:nvPicPr>
          <p:cNvPr id="2" name="图片 1"/>
          <p:cNvPicPr>
            <a:picLocks noChangeAspect="1"/>
          </p:cNvPicPr>
          <p:nvPr/>
        </p:nvPicPr>
        <p:blipFill>
          <a:blip r:embed="rId1" cstate="print"/>
          <a:stretch>
            <a:fillRect/>
          </a:stretch>
        </p:blipFill>
        <p:spPr>
          <a:xfrm>
            <a:off x="46355" y="2350770"/>
            <a:ext cx="9051290" cy="2889250"/>
          </a:xfrm>
          <a:prstGeom prst="rect">
            <a:avLst/>
          </a:prstGeom>
        </p:spPr>
      </p:pic>
    </p:spTree>
  </p:cSld>
  <p:clrMapOvr>
    <a:masterClrMapping/>
  </p:clrMapOvr>
  <p:transition>
    <p:cover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文本框 99"/>
          <p:cNvSpPr txBox="1"/>
          <p:nvPr/>
        </p:nvSpPr>
        <p:spPr>
          <a:xfrm>
            <a:off x="395288" y="765175"/>
            <a:ext cx="8507412" cy="1736725"/>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zh-CN" altLang="en-US" sz="2400" b="0" dirty="0">
                <a:latin typeface="微软雅黑" panose="020B0503020204020204" pitchFamily="34" charset="-122"/>
                <a:ea typeface="微软雅黑" panose="020B0503020204020204" pitchFamily="34" charset="-122"/>
              </a:rPr>
              <a:t>手机号码</a:t>
            </a:r>
            <a:r>
              <a:rPr lang="en-US" altLang="en-US" sz="2400" b="0" dirty="0">
                <a:latin typeface="微软雅黑" panose="020B0503020204020204" pitchFamily="34" charset="-122"/>
                <a:ea typeface="微软雅黑" panose="020B0503020204020204" pitchFamily="34" charset="-122"/>
              </a:rPr>
              <a:t>验证成功后，激活码会以短信</a:t>
            </a:r>
            <a:r>
              <a:rPr lang="zh-CN" altLang="en-US" sz="2400" b="0" dirty="0">
                <a:latin typeface="微软雅黑" panose="020B0503020204020204" pitchFamily="34" charset="-122"/>
                <a:ea typeface="微软雅黑" panose="020B0503020204020204" pitchFamily="34" charset="-122"/>
              </a:rPr>
              <a:t>方</a:t>
            </a:r>
            <a:r>
              <a:rPr lang="en-US" altLang="en-US" sz="2400" b="0" dirty="0">
                <a:latin typeface="微软雅黑" panose="020B0503020204020204" pitchFamily="34" charset="-122"/>
                <a:ea typeface="微软雅黑" panose="020B0503020204020204" pitchFamily="34" charset="-122"/>
              </a:rPr>
              <a:t>式发送至您的手机。若您的手机无法接收到验证码，请您点击右侧进行邮箱验证。</a:t>
            </a:r>
            <a:endParaRPr lang="en-US" altLang="en-US" sz="2400" b="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print"/>
          <a:stretch>
            <a:fillRect/>
          </a:stretch>
        </p:blipFill>
        <p:spPr>
          <a:xfrm>
            <a:off x="297180" y="2501900"/>
            <a:ext cx="8703945" cy="3951605"/>
          </a:xfrm>
          <a:prstGeom prst="rect">
            <a:avLst/>
          </a:prstGeom>
        </p:spPr>
      </p:pic>
    </p:spTree>
    <p:custDataLst>
      <p:tags r:id="rId2"/>
    </p:custDataLst>
  </p:cSld>
  <p:clrMapOvr>
    <a:masterClrMapping/>
  </p:clrMapOvr>
  <p:transition>
    <p:cover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文本框 3"/>
          <p:cNvSpPr txBox="1"/>
          <p:nvPr/>
        </p:nvSpPr>
        <p:spPr>
          <a:xfrm>
            <a:off x="323850" y="763588"/>
            <a:ext cx="8674100" cy="2861310"/>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Arial" panose="020B0604020202020204" pitchFamily="34" charset="0"/>
              </a:rPr>
              <a:t>安全验证完成后，请</a:t>
            </a:r>
            <a:r>
              <a:rPr lang="zh-CN" altLang="en-US" sz="2400" b="0" dirty="0">
                <a:latin typeface="微软雅黑" panose="020B0503020204020204" pitchFamily="34" charset="-122"/>
                <a:ea typeface="微软雅黑" panose="020B0503020204020204" pitchFamily="34" charset="-122"/>
                <a:sym typeface="Arial" panose="020B0604020202020204" pitchFamily="34" charset="0"/>
              </a:rPr>
              <a:t>联系</a:t>
            </a:r>
            <a:r>
              <a:rPr lang="en-US" altLang="en-US" sz="2400" b="0" dirty="0">
                <a:latin typeface="微软雅黑" panose="020B0503020204020204" pitchFamily="34" charset="-122"/>
                <a:ea typeface="微软雅黑" panose="020B0503020204020204" pitchFamily="34" charset="-122"/>
                <a:sym typeface="Arial" panose="020B0604020202020204" pitchFamily="34" charset="0"/>
              </a:rPr>
              <a:t>您</a:t>
            </a:r>
            <a:r>
              <a:rPr lang="zh-CN" altLang="en-US" sz="2400" b="0" dirty="0">
                <a:latin typeface="微软雅黑" panose="020B0503020204020204" pitchFamily="34" charset="-122"/>
                <a:ea typeface="微软雅黑" panose="020B0503020204020204" pitchFamily="34" charset="-122"/>
                <a:sym typeface="Arial" panose="020B0604020202020204" pitchFamily="34" charset="0"/>
              </a:rPr>
              <a:t>主要执业机构的负责人</a:t>
            </a:r>
            <a:r>
              <a:rPr lang="en-US" altLang="en-US" sz="2400" b="0" dirty="0">
                <a:latin typeface="微软雅黑" panose="020B0503020204020204" pitchFamily="34" charset="-122"/>
                <a:ea typeface="微软雅黑" panose="020B0503020204020204" pitchFamily="34" charset="-122"/>
                <a:sym typeface="Arial" panose="020B0604020202020204" pitchFamily="34" charset="0"/>
              </a:rPr>
              <a:t>，</a:t>
            </a:r>
            <a:r>
              <a:rPr lang="zh-CN" altLang="en-US" sz="2400" b="0" dirty="0">
                <a:latin typeface="微软雅黑" panose="020B0503020204020204" pitchFamily="34" charset="-122"/>
                <a:ea typeface="微软雅黑" panose="020B0503020204020204" pitchFamily="34" charset="-122"/>
                <a:sym typeface="Arial" panose="020B0604020202020204" pitchFamily="34" charset="0"/>
              </a:rPr>
              <a:t>医疗机构会发送激活码至您的手机</a:t>
            </a:r>
            <a:r>
              <a:rPr lang="en-US" altLang="en-US" sz="2400" b="0" dirty="0">
                <a:latin typeface="微软雅黑" panose="020B0503020204020204" pitchFamily="34" charset="-122"/>
                <a:ea typeface="微软雅黑" panose="020B0503020204020204" pitchFamily="34" charset="-122"/>
                <a:sym typeface="Arial" panose="020B0604020202020204" pitchFamily="34" charset="0"/>
              </a:rPr>
              <a:t>或邮箱。正确填入激活码后，点击【激活我的账户】。</a:t>
            </a:r>
            <a:endParaRPr lang="en-US" altLang="en-US" sz="2400" b="0" dirty="0">
              <a:latin typeface="微软雅黑" panose="020B0503020204020204" pitchFamily="34" charset="-122"/>
              <a:ea typeface="微软雅黑" panose="020B0503020204020204" pitchFamily="34" charset="-122"/>
              <a:sym typeface="Arial" panose="020B0604020202020204" pitchFamily="34" charset="0"/>
            </a:endParaRPr>
          </a:p>
          <a:p>
            <a:pPr marL="457200" lvl="0" indent="-457200" eaLnBrk="0" hangingPunct="0">
              <a:lnSpc>
                <a:spcPct val="150000"/>
              </a:lnSpc>
              <a:buClr>
                <a:schemeClr val="accent1"/>
              </a:buClr>
              <a:buFont typeface="Wingdings" panose="05000000000000000000" pitchFamily="2" charset="2"/>
              <a:buChar char="l"/>
            </a:pPr>
            <a:r>
              <a:rPr lang="zh-CN" altLang="en-US" sz="2400" b="0" dirty="0">
                <a:latin typeface="微软雅黑" panose="020B0503020204020204" pitchFamily="34" charset="-122"/>
                <a:ea typeface="微软雅黑" panose="020B0503020204020204" pitchFamily="34" charset="-122"/>
                <a:sym typeface="Arial" panose="020B0604020202020204" pitchFamily="34" charset="0"/>
              </a:rPr>
              <a:t>若您没有收到激活码，则可能是医疗机构设置了为医师自动激活账户，您直接刷新该页面即可激活成功。</a:t>
            </a:r>
            <a:endParaRPr lang="zh-CN" altLang="en-US" sz="2400" b="0" dirty="0">
              <a:latin typeface="微软雅黑" panose="020B0503020204020204" pitchFamily="34" charset="-122"/>
              <a:ea typeface="微软雅黑" panose="020B0503020204020204" pitchFamily="34" charset="-122"/>
              <a:sym typeface="Arial" panose="020B0604020202020204" pitchFamily="34" charset="0"/>
            </a:endParaRPr>
          </a:p>
        </p:txBody>
      </p:sp>
      <p:pic>
        <p:nvPicPr>
          <p:cNvPr id="3" name="图片 2"/>
          <p:cNvPicPr>
            <a:picLocks noChangeAspect="1"/>
          </p:cNvPicPr>
          <p:nvPr/>
        </p:nvPicPr>
        <p:blipFill>
          <a:blip r:embed="rId1" cstate="print"/>
          <a:stretch>
            <a:fillRect/>
          </a:stretch>
        </p:blipFill>
        <p:spPr>
          <a:xfrm>
            <a:off x="212725" y="3625215"/>
            <a:ext cx="8785225" cy="2757805"/>
          </a:xfrm>
          <a:prstGeom prst="rect">
            <a:avLst/>
          </a:prstGeom>
        </p:spPr>
      </p:pic>
    </p:spTree>
    <p:custDataLst>
      <p:tags r:id="rId2"/>
    </p:custDataLst>
  </p:cSld>
  <p:clrMapOvr>
    <a:masterClrMapping/>
  </p:clrMapOvr>
  <p:transition>
    <p:cover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标题 1"/>
          <p:cNvSpPr>
            <a:spLocks noGrp="1"/>
          </p:cNvSpPr>
          <p:nvPr>
            <p:ph type="title"/>
          </p:nvPr>
        </p:nvSpPr>
        <p:spPr>
          <a:xfrm>
            <a:off x="571500" y="285750"/>
            <a:ext cx="8207375"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华文细黑" panose="02010600040101010101" pitchFamily="2" charset="-122"/>
              </a:rPr>
              <a:t>2.</a:t>
            </a:r>
            <a:r>
              <a:rPr lang="en-US" altLang="zh-CN"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医师注册成功后可以做什么？</a:t>
            </a:r>
            <a:br>
              <a:rPr lang="en-US" altLang="en-US" dirty="0">
                <a:solidFill>
                  <a:srgbClr val="000000"/>
                </a:solidFill>
                <a:latin typeface="黑体" panose="02010609060101010101" pitchFamily="49" charset="-122"/>
                <a:sym typeface="Arial" panose="020B0604020202020204" pitchFamily="34" charset="0"/>
              </a:rPr>
            </a:br>
            <a:endParaRPr lang="zh-CN" altLang="en-US" dirty="0">
              <a:ea typeface="黑体" panose="02010609060101010101" pitchFamily="49" charset="-122"/>
            </a:endParaRPr>
          </a:p>
        </p:txBody>
      </p:sp>
      <p:sp>
        <p:nvSpPr>
          <p:cNvPr id="87042" name="内容占位符 2"/>
          <p:cNvSpPr>
            <a:spLocks noGrp="1"/>
          </p:cNvSpPr>
          <p:nvPr>
            <p:ph idx="4294967295"/>
          </p:nvPr>
        </p:nvSpPr>
        <p:spPr>
          <a:xfrm>
            <a:off x="714375" y="1500188"/>
            <a:ext cx="7493000" cy="4808537"/>
          </a:xfrm>
        </p:spPr>
        <p:txBody>
          <a:bodyPr wrap="square" lIns="91440" tIns="45720" rIns="91440" bIns="45720" anchor="t"/>
          <a:lstStyle/>
          <a:p>
            <a:pPr lvl="0" indent="-342900">
              <a:lnSpc>
                <a:spcPct val="100000"/>
              </a:lnSpc>
              <a:spcBef>
                <a:spcPct val="0"/>
              </a:spcBef>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2.1可查看</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医师个</a:t>
            </a: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人的</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基本信息</a:t>
            </a:r>
            <a:endParaRPr lang="zh-CN" altLang="en-US"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00000"/>
              </a:lnSpc>
              <a:spcBef>
                <a:spcPct val="0"/>
              </a:spcBef>
              <a:buNone/>
            </a:pPr>
            <a:endParaRPr lang="zh-CN" altLang="en-US"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00000"/>
              </a:lnSpc>
              <a:spcBef>
                <a:spcPct val="0"/>
              </a:spcBef>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2.2可修改</a:t>
            </a:r>
            <a:r>
              <a:rPr lang="zh-CN" altLang="zh-CN" sz="3200" b="0" dirty="0">
                <a:latin typeface="微软雅黑" panose="020B0503020204020204" pitchFamily="34" charset="-122"/>
                <a:ea typeface="微软雅黑" panose="020B0503020204020204" pitchFamily="34" charset="-122"/>
                <a:sym typeface="Arial" panose="020B0604020202020204" pitchFamily="34" charset="0"/>
              </a:rPr>
              <a:t>安全设置</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00000"/>
              </a:lnSpc>
              <a:spcBef>
                <a:spcPct val="0"/>
              </a:spcBef>
            </a:pP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00000"/>
              </a:lnSpc>
              <a:spcBef>
                <a:spcPct val="0"/>
              </a:spcBef>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2.3</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可修改执业注册信息中的相关内容</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00000"/>
              </a:lnSpc>
              <a:spcBef>
                <a:spcPct val="0"/>
              </a:spcBef>
              <a:buNone/>
            </a:pP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00000"/>
              </a:lnSpc>
              <a:spcBef>
                <a:spcPct val="0"/>
              </a:spcBef>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2.4</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可提交业务申请</a:t>
            </a:r>
            <a:endParaRPr lang="zh-CN" altLang="en-US"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endParaRPr lang="en-US" altLang="zh-CN" sz="2800" dirty="0"/>
          </a:p>
        </p:txBody>
      </p:sp>
    </p:spTree>
  </p:cSld>
  <p:clrMapOvr>
    <a:masterClrMapping/>
  </p:clrMapOvr>
  <p:transition>
    <p:cover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cstate="print"/>
        </a:blipFill>
        <a:effectLst/>
      </p:bgPr>
    </p:bg>
    <p:spTree>
      <p:nvGrpSpPr>
        <p:cNvPr id="1" name=""/>
        <p:cNvGrpSpPr/>
        <p:nvPr/>
      </p:nvGrpSpPr>
      <p:grpSpPr>
        <a:xfrm>
          <a:off x="0" y="0"/>
          <a:ext cx="0" cy="0"/>
          <a:chOff x="0" y="0"/>
          <a:chExt cx="0" cy="0"/>
        </a:xfrm>
      </p:grpSpPr>
      <p:sp>
        <p:nvSpPr>
          <p:cNvPr id="69634" name="内容占位符 2"/>
          <p:cNvSpPr>
            <a:spLocks noGrp="1"/>
          </p:cNvSpPr>
          <p:nvPr>
            <p:ph idx="4294967295"/>
          </p:nvPr>
        </p:nvSpPr>
        <p:spPr>
          <a:xfrm>
            <a:off x="642938" y="785813"/>
            <a:ext cx="8064500" cy="5183187"/>
          </a:xfrm>
        </p:spPr>
        <p:txBody>
          <a:bodyPr wrap="square" lIns="91440" tIns="45720" rIns="91440" bIns="45720" anchor="t"/>
          <a:lstStyle/>
          <a:p>
            <a:pPr marL="514350" lvl="0" indent="-514350">
              <a:lnSpc>
                <a:spcPct val="250000"/>
              </a:lnSpc>
              <a:buNone/>
            </a:pPr>
            <a:r>
              <a:rPr lang="zh-CN" altLang="en-US" sz="3200" b="0" dirty="0">
                <a:latin typeface="微软雅黑" panose="020B0503020204020204" pitchFamily="34" charset="-122"/>
                <a:ea typeface="微软雅黑" panose="020B0503020204020204" pitchFamily="34" charset="-122"/>
              </a:rPr>
              <a:t>第一章     </a:t>
            </a:r>
            <a:r>
              <a:rPr lang="zh-CN" altLang="en-US" sz="3200" b="0" dirty="0" smtClean="0">
                <a:latin typeface="微软雅黑" panose="020B0503020204020204" pitchFamily="34" charset="-122"/>
                <a:ea typeface="微软雅黑" panose="020B0503020204020204" pitchFamily="34" charset="-122"/>
              </a:rPr>
              <a:t>电子化注册</a:t>
            </a:r>
            <a:r>
              <a:rPr lang="zh-CN" altLang="en-US" sz="3200" b="0" dirty="0">
                <a:latin typeface="微软雅黑" panose="020B0503020204020204" pitchFamily="34" charset="-122"/>
                <a:ea typeface="微软雅黑" panose="020B0503020204020204" pitchFamily="34" charset="-122"/>
              </a:rPr>
              <a:t>简介</a:t>
            </a:r>
            <a:endParaRPr lang="en-US" altLang="zh-CN" sz="3200" b="0" dirty="0">
              <a:latin typeface="微软雅黑" panose="020B0503020204020204" pitchFamily="34" charset="-122"/>
              <a:ea typeface="微软雅黑" panose="020B0503020204020204" pitchFamily="34" charset="-122"/>
            </a:endParaRPr>
          </a:p>
          <a:p>
            <a:pPr marL="514350" lvl="0" indent="-514350">
              <a:lnSpc>
                <a:spcPct val="250000"/>
              </a:lnSpc>
              <a:buNone/>
            </a:pPr>
            <a:r>
              <a:rPr lang="zh-CN" altLang="en-US" sz="3200" b="0" dirty="0">
                <a:latin typeface="微软雅黑" panose="020B0503020204020204" pitchFamily="34" charset="-122"/>
                <a:ea typeface="微软雅黑" panose="020B0503020204020204" pitchFamily="34" charset="-122"/>
              </a:rPr>
              <a:t>第二章     医师个人端功能介绍</a:t>
            </a:r>
            <a:endParaRPr lang="en-US" altLang="zh-CN" sz="3200" b="0" dirty="0">
              <a:latin typeface="微软雅黑" panose="020B0503020204020204" pitchFamily="34" charset="-122"/>
              <a:ea typeface="微软雅黑" panose="020B0503020204020204" pitchFamily="34" charset="-122"/>
            </a:endParaRPr>
          </a:p>
          <a:p>
            <a:pPr marL="514350" lvl="0" indent="-514350">
              <a:lnSpc>
                <a:spcPct val="250000"/>
              </a:lnSpc>
              <a:buNone/>
            </a:pPr>
            <a:r>
              <a:rPr lang="zh-CN" altLang="en-US" sz="3200" b="0" dirty="0">
                <a:latin typeface="微软雅黑" panose="020B0503020204020204" pitchFamily="34" charset="-122"/>
                <a:ea typeface="微软雅黑" panose="020B0503020204020204" pitchFamily="34" charset="-122"/>
              </a:rPr>
              <a:t>第三章     医疗机构端功能介绍</a:t>
            </a:r>
            <a:endParaRPr lang="en-US" altLang="zh-CN" sz="3200" b="0" dirty="0">
              <a:latin typeface="微软雅黑" panose="020B0503020204020204" pitchFamily="34" charset="-122"/>
              <a:ea typeface="微软雅黑" panose="020B0503020204020204" pitchFamily="34" charset="-122"/>
            </a:endParaRPr>
          </a:p>
          <a:p>
            <a:pPr marL="514350" lvl="0" indent="-514350">
              <a:lnSpc>
                <a:spcPct val="250000"/>
              </a:lnSpc>
              <a:buNone/>
            </a:pPr>
            <a:r>
              <a:rPr lang="zh-CN" altLang="en-US" sz="3200" b="0" dirty="0">
                <a:latin typeface="微软雅黑" panose="020B0503020204020204" pitchFamily="34" charset="-122"/>
                <a:ea typeface="微软雅黑" panose="020B0503020204020204" pitchFamily="34" charset="-122"/>
              </a:rPr>
              <a:t>第四章     常见问题解答</a:t>
            </a:r>
            <a:endParaRPr lang="en-US" altLang="zh-CN" sz="3200" b="0" dirty="0">
              <a:latin typeface="微软雅黑" panose="020B0503020204020204" pitchFamily="34" charset="-122"/>
              <a:ea typeface="微软雅黑" panose="020B0503020204020204" pitchFamily="34" charset="-122"/>
            </a:endParaRPr>
          </a:p>
        </p:txBody>
      </p:sp>
    </p:spTree>
  </p:cSld>
  <p:clrMapOvr>
    <a:masterClrMapping/>
  </p:clrMapOvr>
  <p:transition>
    <p:cover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标题 1"/>
          <p:cNvSpPr>
            <a:spLocks noGrp="1"/>
          </p:cNvSpPr>
          <p:nvPr>
            <p:ph type="title"/>
          </p:nvPr>
        </p:nvSpPr>
        <p:spPr>
          <a:xfrm>
            <a:off x="357188" y="142875"/>
            <a:ext cx="7850187" cy="574675"/>
          </a:xfrm>
        </p:spPr>
        <p:txBody>
          <a:bodyPr wrap="square" lIns="91440" tIns="45720" rIns="91440" bIns="45720" anchor="ctr"/>
          <a:lstStyle/>
          <a:p>
            <a:pPr lvl="0"/>
            <a:r>
              <a:rPr lang="en-US" altLang="en-US" sz="3600" dirty="0">
                <a:solidFill>
                  <a:srgbClr val="000000"/>
                </a:solidFill>
                <a:latin typeface="黑体" panose="02010609060101010101" pitchFamily="49" charset="-122"/>
                <a:sym typeface="Arial" panose="020B0604020202020204" pitchFamily="34" charset="0"/>
              </a:rPr>
              <a:t>2.1 </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查看医师个人的基本信息</a:t>
            </a:r>
            <a:endPar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2" name="内容占位符 2"/>
          <p:cNvSpPr>
            <a:spLocks noGrp="1"/>
          </p:cNvSpPr>
          <p:nvPr>
            <p:ph/>
          </p:nvPr>
        </p:nvSpPr>
        <p:spPr>
          <a:xfrm>
            <a:off x="642938" y="71438"/>
            <a:ext cx="7715250" cy="3000375"/>
          </a:xfrm>
        </p:spPr>
        <p:txBody>
          <a:bodyPr vert="horz" wrap="square" lIns="91440" tIns="45720" rIns="91440" bIns="45720" numCol="1" anchor="t" anchorCtr="0" compatLnSpc="1"/>
          <a:lstStyle/>
          <a:p>
            <a:pPr marL="0" marR="0" lvl="0" indent="-342900" algn="l" defTabSz="914400" rtl="0" eaLnBrk="0" fontAlgn="base" latinLnBrk="0" hangingPunct="0">
              <a:lnSpc>
                <a:spcPct val="150000"/>
              </a:lnSpc>
              <a:spcBef>
                <a:spcPct val="20000"/>
              </a:spcBef>
              <a:spcAft>
                <a:spcPct val="0"/>
              </a:spcAft>
              <a:buClr>
                <a:schemeClr val="accent1"/>
              </a:buClr>
              <a:buSzTx/>
              <a:buFont typeface="黑体" panose="02010609060101010101" pitchFamily="49" charset="-122"/>
              <a:buNone/>
              <a:defRPr/>
            </a:pPr>
            <a:endParaRPr kumimoji="0" lang="zh-CN" altLang="en-US" sz="2800" b="1" i="0" u="none" strike="noStrike" kern="0" cap="none" spc="0" normalizeH="0" baseline="0" noProof="1">
              <a:ln>
                <a:noFill/>
              </a:ln>
              <a:solidFill>
                <a:schemeClr val="tx1"/>
              </a:solidFill>
              <a:effectLst/>
              <a:uLnTx/>
              <a:uFillTx/>
              <a:latin typeface="+mn-lt"/>
              <a:ea typeface="+mn-ea"/>
              <a:cs typeface="+mn-cs"/>
              <a:sym typeface="Arial" panose="020B0604020202020204" pitchFamily="34" charset="0"/>
            </a:endParaRPr>
          </a:p>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查看医师本人的资格信息。</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查看医师本人的执业信息。</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查看医师本人的考核信息。</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0" marR="0" lvl="0" indent="-342900" algn="l" defTabSz="914400" rtl="0" eaLnBrk="0" fontAlgn="base" latinLnBrk="0" hangingPunct="0">
              <a:lnSpc>
                <a:spcPct val="150000"/>
              </a:lnSpc>
              <a:spcBef>
                <a:spcPct val="20000"/>
              </a:spcBef>
              <a:spcAft>
                <a:spcPct val="0"/>
              </a:spcAft>
              <a:buClr>
                <a:schemeClr val="accent1"/>
              </a:buClr>
              <a:buSzTx/>
              <a:buFont typeface="黑体" panose="02010609060101010101" pitchFamily="49" charset="-122"/>
              <a:buNone/>
              <a:defRPr/>
            </a:pPr>
            <a:r>
              <a:rPr kumimoji="0" lang="en-US" altLang="zh-CN" sz="2000" b="1" i="0" u="none" strike="noStrike" kern="0" cap="none" spc="0" normalizeH="0" baseline="0" noProof="1" smtClean="0">
                <a:ln>
                  <a:noFill/>
                </a:ln>
                <a:solidFill>
                  <a:schemeClr val="tx1"/>
                </a:solidFill>
                <a:effectLst/>
                <a:uLnTx/>
                <a:uFillTx/>
                <a:latin typeface="+mn-lt"/>
                <a:ea typeface="+mn-ea"/>
                <a:cs typeface="+mn-cs"/>
              </a:rPr>
              <a:t> </a:t>
            </a:r>
            <a:endParaRPr kumimoji="0" lang="zh-CN" altLang="en-US" sz="2000" b="1" i="0" u="none" strike="noStrike" kern="0" cap="none" spc="0" normalizeH="0" baseline="0" noProof="1">
              <a:ln>
                <a:noFill/>
              </a:ln>
              <a:solidFill>
                <a:schemeClr val="tx1"/>
              </a:solidFill>
              <a:effectLst/>
              <a:uLnTx/>
              <a:uFillTx/>
              <a:latin typeface="+mn-lt"/>
              <a:ea typeface="+mn-ea"/>
              <a:cs typeface="+mn-cs"/>
            </a:endParaRPr>
          </a:p>
        </p:txBody>
      </p:sp>
      <p:pic>
        <p:nvPicPr>
          <p:cNvPr id="4" name="图片 3"/>
          <p:cNvPicPr>
            <a:picLocks noChangeAspect="1"/>
          </p:cNvPicPr>
          <p:nvPr/>
        </p:nvPicPr>
        <p:blipFill>
          <a:blip r:embed="rId1" cstate="print"/>
          <a:stretch>
            <a:fillRect/>
          </a:stretch>
        </p:blipFill>
        <p:spPr>
          <a:xfrm>
            <a:off x="357505" y="2519680"/>
            <a:ext cx="8555355" cy="3975735"/>
          </a:xfrm>
          <a:prstGeom prst="rect">
            <a:avLst/>
          </a:prstGeom>
        </p:spPr>
      </p:pic>
    </p:spTree>
  </p:cSld>
  <p:clrMapOvr>
    <a:masterClrMapping/>
  </p:clrMapOvr>
  <p:transition>
    <p:cover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内容占位符 2"/>
          <p:cNvSpPr>
            <a:spLocks noGrp="1"/>
          </p:cNvSpPr>
          <p:nvPr>
            <p:ph/>
          </p:nvPr>
        </p:nvSpPr>
        <p:spPr>
          <a:xfrm>
            <a:off x="285750" y="214313"/>
            <a:ext cx="8104188" cy="5035550"/>
          </a:xfrm>
        </p:spPr>
        <p:txBody>
          <a:bodyPr vert="horz" wrap="square" lIns="91440" tIns="45720" rIns="91440" bIns="45720" numCol="1" anchor="t" anchorCtr="0" compatLnSpc="1"/>
          <a:lstStyle/>
          <a:p>
            <a:pPr marL="0" marR="0" lvl="0" indent="-342900" algn="l" defTabSz="914400" rtl="0" eaLnBrk="0" fontAlgn="base" latinLnBrk="0" hangingPunct="0">
              <a:lnSpc>
                <a:spcPct val="150000"/>
              </a:lnSpc>
              <a:spcBef>
                <a:spcPct val="20000"/>
              </a:spcBef>
              <a:spcAft>
                <a:spcPct val="0"/>
              </a:spcAft>
              <a:buClr>
                <a:schemeClr val="accent1"/>
              </a:buClr>
              <a:buSzTx/>
              <a:buFont typeface="Wingdings" panose="05000000000000000000" pitchFamily="2" charset="2"/>
              <a:buNone/>
              <a:defRPr/>
            </a:pPr>
            <a:endParaRPr kumimoji="0" lang="zh-CN" altLang="en-US" sz="2800" b="1" i="0" u="none" strike="noStrike" kern="0" cap="none" spc="0" normalizeH="0" baseline="0" noProof="1">
              <a:ln>
                <a:noFill/>
              </a:ln>
              <a:solidFill>
                <a:schemeClr val="tx1"/>
              </a:solidFill>
              <a:effectLst/>
              <a:uLnTx/>
              <a:uFillTx/>
              <a:latin typeface="+mn-lt"/>
              <a:ea typeface="+mn-ea"/>
              <a:cs typeface="+mn-cs"/>
              <a:sym typeface="Arial" panose="020B0604020202020204" pitchFamily="34" charset="0"/>
            </a:endParaRPr>
          </a:p>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安全设置可修改登录密码、手机号、安全邮箱。</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手机号码和安全邮箱是找回密码的依据，请如实填写。</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89090" name="标题 1"/>
          <p:cNvSpPr>
            <a:spLocks noGrp="1"/>
          </p:cNvSpPr>
          <p:nvPr>
            <p:ph type="title"/>
          </p:nvPr>
        </p:nvSpPr>
        <p:spPr>
          <a:xfrm>
            <a:off x="-214312" y="285750"/>
            <a:ext cx="6707187"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华文细黑" panose="02010600040101010101" pitchFamily="2" charset="-122"/>
              </a:rPr>
              <a:t>2.2 </a:t>
            </a:r>
            <a:r>
              <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修改</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安全设置</a:t>
            </a:r>
            <a:br>
              <a:rPr lang="en-US" altLang="en-US" dirty="0">
                <a:solidFill>
                  <a:srgbClr val="000000"/>
                </a:solidFill>
                <a:latin typeface="黑体" panose="02010609060101010101" pitchFamily="49" charset="-122"/>
                <a:sym typeface="Arial" panose="020B0604020202020204" pitchFamily="34" charset="0"/>
              </a:rPr>
            </a:br>
            <a:endParaRPr lang="en-US" altLang="en-US" dirty="0"/>
          </a:p>
        </p:txBody>
      </p:sp>
      <p:pic>
        <p:nvPicPr>
          <p:cNvPr id="3" name="图片 2"/>
          <p:cNvPicPr>
            <a:picLocks noChangeAspect="1"/>
          </p:cNvPicPr>
          <p:nvPr/>
        </p:nvPicPr>
        <p:blipFill>
          <a:blip r:embed="rId1" cstate="print"/>
          <a:stretch>
            <a:fillRect/>
          </a:stretch>
        </p:blipFill>
        <p:spPr>
          <a:xfrm>
            <a:off x="165735" y="2174240"/>
            <a:ext cx="8812530" cy="4067175"/>
          </a:xfrm>
          <a:prstGeom prst="rect">
            <a:avLst/>
          </a:prstGeom>
        </p:spPr>
      </p:pic>
    </p:spTree>
  </p:cSld>
  <p:clrMapOvr>
    <a:masterClrMapping/>
  </p:clrMapOvr>
  <p:transition>
    <p:cover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p:nvPr>
        </p:nvSpPr>
        <p:spPr>
          <a:xfrm>
            <a:off x="285750" y="857250"/>
            <a:ext cx="8207375" cy="5183188"/>
          </a:xfrm>
        </p:spPr>
        <p:txBody>
          <a:bodyPr vert="horz" wrap="square" lIns="91440" tIns="45720" rIns="91440" bIns="45720" numCol="1" anchor="t" anchorCtr="0" compatLnSpc="1"/>
          <a:lstStyle/>
          <a:p>
            <a:pPr marL="0" marR="0" lvl="0" indent="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None/>
              <a:defRPr/>
            </a:pPr>
            <a:r>
              <a:rPr kumimoji="0" lang="en-US"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2.3.1  个人信息修改</a:t>
            </a: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（学历、毕业院校、任职资格）</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0" marR="0" lvl="0" indent="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None/>
              <a:defRPr/>
            </a:pPr>
            <a:r>
              <a:rPr kumimoji="0" lang="en-US"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2.3.2  个人照片更新</a:t>
            </a:r>
            <a:endParaRPr kumimoji="0" lang="en-US"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0" marR="0" lvl="0" indent="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None/>
              <a:defRPr/>
            </a:pPr>
            <a:r>
              <a:rPr kumimoji="0" lang="en-US"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2.3.3   科室信息设置</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0" marR="0" lvl="0" indent="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None/>
              <a:defRPr/>
            </a:pPr>
            <a:endParaRPr kumimoji="0" lang="zh-CN" altLang="en-US" sz="2000" b="1" i="0" u="none" strike="noStrike" kern="0" cap="none" spc="0" normalizeH="0" baseline="0" noProof="1">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Char char="n"/>
              <a:defRPr/>
            </a:pPr>
            <a:endParaRPr kumimoji="0" lang="zh-CN" altLang="en-US" sz="2000" b="1" i="0" u="none" strike="noStrike" kern="0" cap="none" spc="0" normalizeH="0" baseline="0" noProof="1">
              <a:ln>
                <a:noFill/>
              </a:ln>
              <a:solidFill>
                <a:schemeClr val="tx1"/>
              </a:solidFill>
              <a:effectLst/>
              <a:uLnTx/>
              <a:uFillTx/>
              <a:latin typeface="+mn-lt"/>
              <a:ea typeface="+mn-ea"/>
              <a:cs typeface="+mn-cs"/>
            </a:endParaRPr>
          </a:p>
        </p:txBody>
      </p:sp>
      <p:sp>
        <p:nvSpPr>
          <p:cNvPr id="90114" name="标题 1"/>
          <p:cNvSpPr>
            <a:spLocks noGrp="1"/>
          </p:cNvSpPr>
          <p:nvPr>
            <p:ph type="title"/>
          </p:nvPr>
        </p:nvSpPr>
        <p:spPr>
          <a:xfrm>
            <a:off x="285750" y="142875"/>
            <a:ext cx="9396413" cy="574675"/>
          </a:xfrm>
        </p:spPr>
        <p:txBody>
          <a:bodyPr wrap="square" lIns="91440" tIns="45720" rIns="91440" bIns="45720" anchor="ctr"/>
          <a:lstStyle/>
          <a:p>
            <a:pPr lvl="0"/>
            <a:r>
              <a:rPr lang="en-US" altLang="zh-CN"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 </a:t>
            </a:r>
            <a:r>
              <a:rPr lang="en-US" altLang="zh-CN" sz="4000" b="0" dirty="0">
                <a:solidFill>
                  <a:srgbClr val="000000"/>
                </a:solidFill>
                <a:latin typeface="黑体" panose="02010609060101010101" pitchFamily="49" charset="-122"/>
                <a:sym typeface="华文细黑" panose="02010600040101010101" pitchFamily="2" charset="-122"/>
              </a:rPr>
              <a:t>2.3</a:t>
            </a:r>
            <a:r>
              <a:rPr lang="en-US" altLang="zh-CN"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 </a:t>
            </a:r>
            <a:r>
              <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修改执业注册信息中的相关内容</a:t>
            </a:r>
            <a:endParaRPr lang="en-US" altLang="zh-CN" sz="4000" b="0" dirty="0">
              <a:solidFill>
                <a:srgbClr val="000000"/>
              </a:solidFill>
              <a:latin typeface="华文行楷" panose="02010800040101010101" pitchFamily="2" charset="-122"/>
              <a:ea typeface="华文行楷" panose="02010800040101010101" pitchFamily="2" charset="-122"/>
            </a:endParaRPr>
          </a:p>
        </p:txBody>
      </p:sp>
      <p:pic>
        <p:nvPicPr>
          <p:cNvPr id="2" name="图片 1"/>
          <p:cNvPicPr>
            <a:picLocks noChangeAspect="1"/>
          </p:cNvPicPr>
          <p:nvPr/>
        </p:nvPicPr>
        <p:blipFill>
          <a:blip r:embed="rId1" cstate="print"/>
          <a:stretch>
            <a:fillRect/>
          </a:stretch>
        </p:blipFill>
        <p:spPr>
          <a:xfrm>
            <a:off x="285750" y="2417445"/>
            <a:ext cx="8630285" cy="4239895"/>
          </a:xfrm>
          <a:prstGeom prst="rect">
            <a:avLst/>
          </a:prstGeom>
        </p:spPr>
      </p:pic>
    </p:spTree>
  </p:cSld>
  <p:clrMapOvr>
    <a:masterClrMapping/>
  </p:clrMapOvr>
  <p:transition>
    <p:cover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标题 1"/>
          <p:cNvSpPr>
            <a:spLocks noGrp="1"/>
          </p:cNvSpPr>
          <p:nvPr>
            <p:ph type="title"/>
          </p:nvPr>
        </p:nvSpPr>
        <p:spPr>
          <a:xfrm>
            <a:off x="0" y="142875"/>
            <a:ext cx="6097588"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  2.3.1 </a:t>
            </a:r>
            <a:r>
              <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个人信息修改</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91139" name="文本框 4"/>
          <p:cNvSpPr txBox="1"/>
          <p:nvPr/>
        </p:nvSpPr>
        <p:spPr>
          <a:xfrm>
            <a:off x="214313" y="714375"/>
            <a:ext cx="8467725" cy="2308225"/>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Arial" panose="020B0604020202020204" pitchFamily="34" charset="0"/>
              </a:rPr>
              <a:t>此功能模块可修改个人信息，修改信息需执业所在医疗机构审核通过后才能生效。</a:t>
            </a:r>
            <a:endParaRPr lang="en-US" altLang="en-US" sz="2400" b="0" dirty="0">
              <a:latin typeface="微软雅黑" panose="020B0503020204020204" pitchFamily="34" charset="-122"/>
              <a:ea typeface="微软雅黑" panose="020B0503020204020204" pitchFamily="34" charset="-122"/>
              <a:sym typeface="Arial" panose="020B0604020202020204" pitchFamily="34" charset="0"/>
            </a:endParaRPr>
          </a:p>
          <a:p>
            <a:pPr marL="457200" lvl="0" indent="-457200" eaLnBrk="0" hangingPunct="0">
              <a:lnSpc>
                <a:spcPct val="150000"/>
              </a:lnSpc>
              <a:buClr>
                <a:schemeClr val="accent1"/>
              </a:buClr>
            </a:pPr>
            <a:r>
              <a:rPr lang="en-US" altLang="en-US" sz="2400" b="0" dirty="0">
                <a:latin typeface="微软雅黑" panose="020B0503020204020204" pitchFamily="34" charset="-122"/>
                <a:ea typeface="微软雅黑" panose="020B0503020204020204" pitchFamily="34" charset="-122"/>
                <a:sym typeface="Arial" panose="020B0604020202020204" pitchFamily="34" charset="0"/>
              </a:rPr>
              <a:t>    （注：此处修改的内容只会替换执业注册信息中的相应内容，原始资格信息不会被更新）</a:t>
            </a:r>
            <a:endParaRPr lang="en-US" altLang="en-US" sz="2400" b="0" dirty="0">
              <a:latin typeface="微软雅黑" panose="020B0503020204020204" pitchFamily="34" charset="-122"/>
              <a:ea typeface="微软雅黑" panose="020B0503020204020204" pitchFamily="34" charset="-122"/>
              <a:sym typeface="Arial" panose="020B0604020202020204" pitchFamily="34" charset="0"/>
            </a:endParaRPr>
          </a:p>
        </p:txBody>
      </p:sp>
      <p:pic>
        <p:nvPicPr>
          <p:cNvPr id="3" name="图片 2"/>
          <p:cNvPicPr>
            <a:picLocks noChangeAspect="1"/>
          </p:cNvPicPr>
          <p:nvPr/>
        </p:nvPicPr>
        <p:blipFill>
          <a:blip r:embed="rId1" cstate="print"/>
          <a:stretch>
            <a:fillRect/>
          </a:stretch>
        </p:blipFill>
        <p:spPr>
          <a:xfrm>
            <a:off x="838200" y="2950210"/>
            <a:ext cx="7606030" cy="3782060"/>
          </a:xfrm>
          <a:prstGeom prst="rect">
            <a:avLst/>
          </a:prstGeom>
        </p:spPr>
      </p:pic>
    </p:spTree>
  </p:cSld>
  <p:clrMapOvr>
    <a:masterClrMapping/>
  </p:clrMapOvr>
  <p:transition>
    <p:cover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标题 1"/>
          <p:cNvSpPr>
            <a:spLocks noGrp="1"/>
          </p:cNvSpPr>
          <p:nvPr>
            <p:ph type="title"/>
          </p:nvPr>
        </p:nvSpPr>
        <p:spPr>
          <a:xfrm>
            <a:off x="0" y="142875"/>
            <a:ext cx="6858000"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2.3.2 </a:t>
            </a:r>
            <a:r>
              <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个人照片更新</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92163" name="文本框 5"/>
          <p:cNvSpPr txBox="1"/>
          <p:nvPr/>
        </p:nvSpPr>
        <p:spPr>
          <a:xfrm>
            <a:off x="142875" y="857250"/>
            <a:ext cx="8467725" cy="1133475"/>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Arial" panose="020B0604020202020204" pitchFamily="34" charset="0"/>
              </a:rPr>
              <a:t>此功能模块可上传医师的个人照片。照片可重复上传，但只会保留最后一次上传的照片。</a:t>
            </a:r>
            <a:endParaRPr lang="en-US" altLang="en-US" sz="2400" b="0" dirty="0">
              <a:latin typeface="微软雅黑" panose="020B0503020204020204" pitchFamily="34" charset="-122"/>
              <a:ea typeface="微软雅黑" panose="020B0503020204020204" pitchFamily="34" charset="-122"/>
              <a:sym typeface="Arial" panose="020B0604020202020204" pitchFamily="34" charset="0"/>
            </a:endParaRPr>
          </a:p>
        </p:txBody>
      </p:sp>
      <p:pic>
        <p:nvPicPr>
          <p:cNvPr id="3" name="图片 2"/>
          <p:cNvPicPr>
            <a:picLocks noChangeAspect="1"/>
          </p:cNvPicPr>
          <p:nvPr/>
        </p:nvPicPr>
        <p:blipFill>
          <a:blip r:embed="rId1" cstate="print"/>
          <a:stretch>
            <a:fillRect/>
          </a:stretch>
        </p:blipFill>
        <p:spPr>
          <a:xfrm>
            <a:off x="209550" y="2141855"/>
            <a:ext cx="8725535" cy="4275455"/>
          </a:xfrm>
          <a:prstGeom prst="rect">
            <a:avLst/>
          </a:prstGeom>
        </p:spPr>
      </p:pic>
    </p:spTree>
  </p:cSld>
  <p:clrMapOvr>
    <a:masterClrMapping/>
  </p:clrMapOvr>
  <p:transition>
    <p:cover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标题 1"/>
          <p:cNvSpPr>
            <a:spLocks noGrp="1"/>
          </p:cNvSpPr>
          <p:nvPr/>
        </p:nvSpPr>
        <p:spPr>
          <a:xfrm>
            <a:off x="-642937" y="142875"/>
            <a:ext cx="8207375" cy="574675"/>
          </a:xfrm>
          <a:prstGeom prst="rect">
            <a:avLst/>
          </a:prstGeom>
          <a:noFill/>
          <a:ln w="9525">
            <a:noFill/>
          </a:ln>
        </p:spPr>
        <p:txBody>
          <a:bodyPr anchor="ctr"/>
          <a:lstStyle/>
          <a:p>
            <a:pPr lvl="0" indent="0" algn="ctr"/>
            <a:r>
              <a:rPr lang="en-US" altLang="zh-CN" sz="3600" dirty="0">
                <a:solidFill>
                  <a:srgbClr val="000000"/>
                </a:solidFill>
                <a:latin typeface="黑体" panose="02010609060101010101" pitchFamily="49" charset="-122"/>
                <a:ea typeface="华文细黑" panose="02010600040101010101" pitchFamily="2" charset="-122"/>
                <a:sym typeface="华文细黑" panose="02010600040101010101" pitchFamily="2" charset="-122"/>
              </a:rPr>
              <a:t>2.3.2 </a:t>
            </a:r>
            <a:r>
              <a:rPr lang="en-US" altLang="zh-CN"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个人照片更新</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93187" name="文本框 5"/>
          <p:cNvSpPr txBox="1"/>
          <p:nvPr/>
        </p:nvSpPr>
        <p:spPr>
          <a:xfrm>
            <a:off x="142875" y="857250"/>
            <a:ext cx="8467725" cy="1133475"/>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Arial" panose="020B0604020202020204" pitchFamily="34" charset="0"/>
              </a:rPr>
              <a:t>点击上传个人照片按钮，在弹出的文件夹中，选择符合要求的个人照片上传。</a:t>
            </a:r>
            <a:endParaRPr lang="en-US" altLang="en-US" sz="2400" b="0" dirty="0">
              <a:latin typeface="微软雅黑" panose="020B0503020204020204" pitchFamily="34" charset="-122"/>
              <a:ea typeface="微软雅黑" panose="020B0503020204020204" pitchFamily="34" charset="-122"/>
              <a:sym typeface="Arial" panose="020B0604020202020204" pitchFamily="34" charset="0"/>
            </a:endParaRPr>
          </a:p>
        </p:txBody>
      </p:sp>
      <p:pic>
        <p:nvPicPr>
          <p:cNvPr id="3" name="图片 2"/>
          <p:cNvPicPr>
            <a:picLocks noChangeAspect="1"/>
          </p:cNvPicPr>
          <p:nvPr/>
        </p:nvPicPr>
        <p:blipFill>
          <a:blip r:embed="rId1" cstate="print"/>
          <a:stretch>
            <a:fillRect/>
          </a:stretch>
        </p:blipFill>
        <p:spPr>
          <a:xfrm>
            <a:off x="468630" y="2218055"/>
            <a:ext cx="8333740" cy="3779520"/>
          </a:xfrm>
          <a:prstGeom prst="rect">
            <a:avLst/>
          </a:prstGeom>
        </p:spPr>
      </p:pic>
    </p:spTree>
  </p:cSld>
  <p:clrMapOvr>
    <a:masterClrMapping/>
  </p:clrMapOvr>
  <p:transition>
    <p:cover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标题 1"/>
          <p:cNvSpPr>
            <a:spLocks noGrp="1"/>
          </p:cNvSpPr>
          <p:nvPr>
            <p:ph type="title"/>
          </p:nvPr>
        </p:nvSpPr>
        <p:spPr>
          <a:xfrm>
            <a:off x="-714375" y="357188"/>
            <a:ext cx="8207375"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华文细黑" panose="02010600040101010101" pitchFamily="2" charset="-122"/>
              </a:rPr>
              <a:t>2.3.2 </a:t>
            </a:r>
            <a:r>
              <a:rPr lang="en-US" altLang="zh-CN"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个人照片更新</a:t>
            </a:r>
            <a:br>
              <a:rPr lang="en-US" altLang="zh-CN" dirty="0">
                <a:solidFill>
                  <a:srgbClr val="000000"/>
                </a:solidFill>
                <a:latin typeface="黑体" panose="02010609060101010101" pitchFamily="49" charset="-122"/>
              </a:rPr>
            </a:br>
            <a:endParaRPr lang="zh-CN" altLang="en-US" dirty="0">
              <a:ea typeface="黑体" panose="02010609060101010101" pitchFamily="49" charset="-122"/>
            </a:endParaRPr>
          </a:p>
        </p:txBody>
      </p:sp>
      <p:sp>
        <p:nvSpPr>
          <p:cNvPr id="39938" name="内容占位符 2"/>
          <p:cNvSpPr>
            <a:spLocks noGrp="1" noChangeArrowheads="1"/>
          </p:cNvSpPr>
          <p:nvPr>
            <p:ph/>
          </p:nvPr>
        </p:nvSpPr>
        <p:spPr>
          <a:xfrm>
            <a:off x="285750" y="857250"/>
            <a:ext cx="8207375" cy="5183188"/>
          </a:xfrm>
        </p:spPr>
        <p:txBody>
          <a:bodyPr vert="horz" wrap="square" lIns="91440" tIns="45720" rIns="91440" bIns="45720" numCol="1" anchor="t" anchorCtr="0" compatLnSpc="1"/>
          <a:lstStyle/>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个人相片上传成功后，需本机构审核通过后方可生效。</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0" marR="0" lvl="0" indent="-342900" algn="l" defTabSz="914400" rtl="0" eaLnBrk="1" fontAlgn="base" latinLnBrk="0" hangingPunct="1">
              <a:lnSpc>
                <a:spcPct val="150000"/>
              </a:lnSpc>
              <a:spcBef>
                <a:spcPct val="20000"/>
              </a:spcBef>
              <a:spcAft>
                <a:spcPct val="0"/>
              </a:spcAft>
              <a:buClr>
                <a:schemeClr val="accent1"/>
              </a:buClr>
              <a:buSzTx/>
              <a:buFont typeface="Arial" panose="020B0604020202020204" pitchFamily="34" charset="0"/>
              <a:buNone/>
              <a:defRPr/>
            </a:pPr>
            <a:endParaRPr kumimoji="0" lang="zh-CN" altLang="en-US" sz="2800" b="1" i="0" u="none" strike="noStrike" kern="0" cap="none" spc="0" normalizeH="0" baseline="0" noProof="0" dirty="0" smtClean="0">
              <a:ln>
                <a:noFill/>
              </a:ln>
              <a:solidFill>
                <a:schemeClr val="tx1"/>
              </a:solidFill>
              <a:effectLst/>
              <a:uLnTx/>
              <a:uFillTx/>
              <a:latin typeface="+mn-lt"/>
              <a:ea typeface="+mn-ea"/>
              <a:cs typeface="+mn-cs"/>
            </a:endParaRPr>
          </a:p>
        </p:txBody>
      </p:sp>
      <p:pic>
        <p:nvPicPr>
          <p:cNvPr id="2" name="图片 1"/>
          <p:cNvPicPr>
            <a:picLocks noChangeAspect="1"/>
          </p:cNvPicPr>
          <p:nvPr/>
        </p:nvPicPr>
        <p:blipFill>
          <a:blip r:embed="rId1" cstate="print"/>
          <a:stretch>
            <a:fillRect/>
          </a:stretch>
        </p:blipFill>
        <p:spPr>
          <a:xfrm>
            <a:off x="1441450" y="2175510"/>
            <a:ext cx="5466715" cy="3352165"/>
          </a:xfrm>
          <a:prstGeom prst="rect">
            <a:avLst/>
          </a:prstGeom>
        </p:spPr>
      </p:pic>
    </p:spTree>
  </p:cSld>
  <p:clrMapOvr>
    <a:masterClrMapping/>
  </p:clrMapOvr>
  <p:transition>
    <p:cover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88" y="1000125"/>
            <a:ext cx="8207375" cy="842963"/>
          </a:xfrm>
        </p:spPr>
        <p:txBody>
          <a:bodyPr vert="horz" wrap="square" lIns="91440" tIns="45720" rIns="91440" bIns="45720" numCol="1" anchor="ctr" anchorCtr="0" compatLnSpc="1"/>
          <a:lstStyle/>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若您所在的医疗机构，已经设置了科室信息，您可在个人端系统中，选择自己所在的科室。</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95235" name="标题 1"/>
          <p:cNvSpPr>
            <a:spLocks noGrp="1"/>
          </p:cNvSpPr>
          <p:nvPr/>
        </p:nvSpPr>
        <p:spPr>
          <a:xfrm>
            <a:off x="-642937" y="142875"/>
            <a:ext cx="8207375" cy="574675"/>
          </a:xfrm>
          <a:prstGeom prst="rect">
            <a:avLst/>
          </a:prstGeom>
          <a:noFill/>
          <a:ln w="9525">
            <a:noFill/>
          </a:ln>
        </p:spPr>
        <p:txBody>
          <a:bodyPr anchor="ctr"/>
          <a:lstStyle/>
          <a:p>
            <a:pPr lvl="0" indent="0" algn="ctr"/>
            <a:r>
              <a:rPr lang="en-US" altLang="zh-CN" sz="3600" dirty="0">
                <a:solidFill>
                  <a:srgbClr val="000000"/>
                </a:solidFill>
                <a:latin typeface="黑体" panose="02010609060101010101" pitchFamily="49" charset="-122"/>
                <a:ea typeface="华文细黑" panose="02010600040101010101" pitchFamily="2" charset="-122"/>
                <a:sym typeface="华文细黑" panose="02010600040101010101" pitchFamily="2" charset="-122"/>
              </a:rPr>
              <a:t>2.3.3 </a:t>
            </a:r>
            <a:r>
              <a:rPr lang="en-US" altLang="zh-CN"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科室信息设置</a:t>
            </a:r>
            <a:endParaRPr lang="en-US" altLang="zh-CN"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endParaRPr>
          </a:p>
        </p:txBody>
      </p:sp>
      <p:pic>
        <p:nvPicPr>
          <p:cNvPr id="4" name="图片 3"/>
          <p:cNvPicPr>
            <a:picLocks noChangeAspect="1"/>
          </p:cNvPicPr>
          <p:nvPr/>
        </p:nvPicPr>
        <p:blipFill>
          <a:blip r:embed="rId1" cstate="print"/>
          <a:stretch>
            <a:fillRect/>
          </a:stretch>
        </p:blipFill>
        <p:spPr>
          <a:xfrm>
            <a:off x="161925" y="2158365"/>
            <a:ext cx="8820150" cy="3893820"/>
          </a:xfrm>
          <a:prstGeom prst="rect">
            <a:avLst/>
          </a:prstGeom>
        </p:spPr>
      </p:pic>
    </p:spTree>
  </p:cSld>
  <p:clrMapOvr>
    <a:masterClrMapping/>
  </p:clrMapOvr>
  <p:transition>
    <p:cover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内容占位符 2"/>
          <p:cNvSpPr>
            <a:spLocks noGrp="1" noChangeArrowheads="1"/>
          </p:cNvSpPr>
          <p:nvPr>
            <p:ph/>
          </p:nvPr>
        </p:nvSpPr>
        <p:spPr>
          <a:xfrm>
            <a:off x="357188" y="1357313"/>
            <a:ext cx="8501063" cy="5106988"/>
          </a:xfrm>
        </p:spPr>
        <p:txBody>
          <a:bodyPr vert="horz" wrap="square" lIns="91440" tIns="45720" rIns="91440" bIns="45720" numCol="1" anchor="t" anchorCtr="0" compatLnSpc="1"/>
          <a:lstStyle/>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医师个人办理业务，必须按要求在医师个人端提交申请并经医疗机构确认后，才能去卫计委办理（需带纸质资料文件）。</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具体操作流程，您可查看系统内的业务详细说明，也可下载系统使用手册了解更为详细的操作步骤。</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96258" name="标题 1"/>
          <p:cNvSpPr>
            <a:spLocks noGrp="1"/>
          </p:cNvSpPr>
          <p:nvPr/>
        </p:nvSpPr>
        <p:spPr>
          <a:xfrm>
            <a:off x="-928687" y="357188"/>
            <a:ext cx="8207375" cy="574675"/>
          </a:xfrm>
          <a:prstGeom prst="rect">
            <a:avLst/>
          </a:prstGeom>
          <a:noFill/>
          <a:ln w="9525">
            <a:noFill/>
          </a:ln>
        </p:spPr>
        <p:txBody>
          <a:bodyPr anchor="ctr"/>
          <a:lstStyle/>
          <a:p>
            <a:pPr lvl="0" indent="0" algn="ctr"/>
            <a:r>
              <a:rPr lang="en-US" altLang="zh-CN" sz="3600" dirty="0">
                <a:solidFill>
                  <a:srgbClr val="000000"/>
                </a:solidFill>
                <a:latin typeface="黑体" panose="02010609060101010101" pitchFamily="49" charset="-122"/>
                <a:ea typeface="华文细黑" panose="02010600040101010101" pitchFamily="2" charset="-122"/>
                <a:sym typeface="华文细黑" panose="02010600040101010101" pitchFamily="2" charset="-122"/>
              </a:rPr>
              <a:t>2.4 </a:t>
            </a:r>
            <a:r>
              <a:rPr lang="en-US" altLang="en-US" sz="4000" b="0" dirty="0" err="1">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个人业务申请</a:t>
            </a:r>
            <a:endParaRPr lang="en-US" altLang="en-US"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endParaRPr>
          </a:p>
          <a:p>
            <a:pPr lvl="0" indent="0" algn="ctr"/>
            <a:endParaRPr lang="zh-CN" altLang="en-US" sz="2600" dirty="0">
              <a:solidFill>
                <a:schemeClr val="bg1"/>
              </a:solidFill>
              <a:latin typeface="Arial" panose="020B0604020202020204" pitchFamily="34" charset="0"/>
              <a:ea typeface="黑体" panose="02010609060101010101" pitchFamily="49" charset="-122"/>
            </a:endParaRPr>
          </a:p>
        </p:txBody>
      </p:sp>
    </p:spTree>
  </p:cSld>
  <p:clrMapOvr>
    <a:masterClrMapping/>
  </p:clrMapOvr>
  <p:transition>
    <p:cover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340768"/>
            <a:ext cx="7632848" cy="4401205"/>
          </a:xfrm>
          <a:prstGeom prst="rect">
            <a:avLst/>
          </a:prstGeom>
        </p:spPr>
        <p:txBody>
          <a:bodyPr wrap="square">
            <a:spAutoFit/>
          </a:bodyPr>
          <a:lstStyle/>
          <a:p>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个人业务类型：</a:t>
            </a:r>
            <a:endPar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1</a:t>
            </a:r>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、注册</a:t>
            </a:r>
            <a:endPar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2</a:t>
            </a:r>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、助理医师升执业医师</a:t>
            </a:r>
            <a:endPar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3</a:t>
            </a:r>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、军队变更入</a:t>
            </a:r>
            <a:endPar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4</a:t>
            </a:r>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、变更到军队</a:t>
            </a:r>
            <a:endPar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5</a:t>
            </a:r>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、变更</a:t>
            </a:r>
            <a:endPar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6</a:t>
            </a:r>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、注销</a:t>
            </a:r>
            <a:endPar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7</a:t>
            </a:r>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、多执业机构备案</a:t>
            </a:r>
            <a:endPar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8</a:t>
            </a:r>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、多执业机构取消备案</a:t>
            </a:r>
            <a:endPar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9</a:t>
            </a:r>
            <a:r>
              <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rPr>
              <a:t>、申请取消“多地点执业”</a:t>
            </a:r>
            <a:endParaRPr lang="zh-CN" altLang="en-US" sz="28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 name="矩形 2"/>
          <p:cNvSpPr/>
          <p:nvPr/>
        </p:nvSpPr>
        <p:spPr>
          <a:xfrm>
            <a:off x="1259632" y="188640"/>
            <a:ext cx="3456384" cy="707886"/>
          </a:xfrm>
          <a:prstGeom prst="rect">
            <a:avLst/>
          </a:prstGeom>
        </p:spPr>
        <p:txBody>
          <a:bodyPr wrap="square">
            <a:spAutoFit/>
          </a:bodyPr>
          <a:lstStyle/>
          <a:p>
            <a:r>
              <a:rPr lang="en-US"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业务</a:t>
            </a:r>
            <a:r>
              <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说明</a:t>
            </a:r>
            <a:endParaRPr lang="zh-CN" altLang="en-US"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endParaRPr>
          </a:p>
        </p:txBody>
      </p:sp>
    </p:spTree>
  </p:cSld>
  <p:clrMapOvr>
    <a:masterClrMapping/>
  </p:clrMapOvr>
  <p:transition>
    <p:cover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内容占位符 2"/>
          <p:cNvSpPr>
            <a:spLocks noGrp="1"/>
          </p:cNvSpPr>
          <p:nvPr>
            <p:ph sz="half" idx="4294967295"/>
          </p:nvPr>
        </p:nvSpPr>
        <p:spPr>
          <a:xfrm>
            <a:off x="1000125" y="2286000"/>
            <a:ext cx="7715250" cy="1643063"/>
          </a:xfrm>
        </p:spPr>
        <p:txBody>
          <a:bodyPr wrap="square" lIns="91440" tIns="45720" rIns="91440" bIns="45720" anchor="t"/>
          <a:lstStyle>
            <a:lvl1pPr lvl="0">
              <a:defRPr sz="2800" kern="1200"/>
            </a:lvl1pPr>
            <a:lvl2pPr lvl="1">
              <a:defRPr sz="2400" kern="1200"/>
            </a:lvl2pPr>
            <a:lvl3pPr lvl="2">
              <a:defRPr sz="2000" kern="1200"/>
            </a:lvl3pPr>
            <a:lvl4pPr lvl="3">
              <a:defRPr sz="1800" kern="1200"/>
            </a:lvl4pPr>
            <a:lvl5pPr lvl="4">
              <a:defRPr sz="1800" kern="1200"/>
            </a:lvl5pPr>
          </a:lstStyle>
          <a:p>
            <a:pPr marL="514350" lvl="0" indent="-514350">
              <a:lnSpc>
                <a:spcPct val="90000"/>
              </a:lnSpc>
              <a:spcBef>
                <a:spcPct val="0"/>
              </a:spcBef>
              <a:buFont typeface="Arial" panose="020B0604020202020204" pitchFamily="34" charset="0"/>
              <a:buNone/>
            </a:pPr>
            <a:r>
              <a:rPr lang="zh-CN" altLang="en-US" sz="4800" b="0" dirty="0">
                <a:latin typeface="华文行楷" panose="02010800040101010101" pitchFamily="2" charset="-122"/>
                <a:ea typeface="华文行楷" panose="02010800040101010101" pitchFamily="2" charset="-122"/>
                <a:sym typeface="Arial" panose="020B0604020202020204" pitchFamily="34" charset="0"/>
              </a:rPr>
              <a:t>第一章 </a:t>
            </a:r>
            <a:r>
              <a:rPr lang="zh-CN" altLang="en-US" sz="4800" b="0" dirty="0" smtClean="0">
                <a:latin typeface="华文行楷" panose="02010800040101010101" pitchFamily="2" charset="-122"/>
                <a:ea typeface="华文行楷" panose="02010800040101010101" pitchFamily="2" charset="-122"/>
                <a:sym typeface="Arial" panose="020B0604020202020204" pitchFamily="34" charset="0"/>
              </a:rPr>
              <a:t>电子化注册</a:t>
            </a:r>
            <a:r>
              <a:rPr lang="zh-CN" altLang="en-US" sz="4800" b="0" dirty="0">
                <a:latin typeface="华文行楷" panose="02010800040101010101" pitchFamily="2" charset="-122"/>
                <a:ea typeface="华文行楷" panose="02010800040101010101" pitchFamily="2" charset="-122"/>
                <a:sym typeface="Arial" panose="020B0604020202020204" pitchFamily="34" charset="0"/>
              </a:rPr>
              <a:t>简介</a:t>
            </a:r>
            <a:endParaRPr lang="en-US" altLang="zh-CN" sz="4800" b="0" dirty="0">
              <a:latin typeface="华文行楷" panose="02010800040101010101" pitchFamily="2" charset="-122"/>
              <a:ea typeface="华文行楷" panose="02010800040101010101" pitchFamily="2" charset="-122"/>
              <a:sym typeface="Arial" panose="020B0604020202020204" pitchFamily="34" charset="0"/>
            </a:endParaRPr>
          </a:p>
        </p:txBody>
      </p:sp>
    </p:spTree>
  </p:cSld>
  <p:clrMapOvr>
    <a:masterClrMapping/>
  </p:clrMapOvr>
  <p:transition>
    <p:cover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标题 1"/>
          <p:cNvSpPr>
            <a:spLocks noGrp="1"/>
          </p:cNvSpPr>
          <p:nvPr/>
        </p:nvSpPr>
        <p:spPr>
          <a:xfrm>
            <a:off x="-928370" y="357505"/>
            <a:ext cx="6379210" cy="574675"/>
          </a:xfrm>
          <a:prstGeom prst="rect">
            <a:avLst/>
          </a:prstGeom>
          <a:noFill/>
          <a:ln w="9525">
            <a:noFill/>
          </a:ln>
        </p:spPr>
        <p:txBody>
          <a:bodyPr anchor="ctr"/>
          <a:lstStyle/>
          <a:p>
            <a:pPr lvl="0" indent="0" algn="ctr"/>
            <a:r>
              <a:rPr lang="zh-CN" altLang="en-US"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业务说明</a:t>
            </a:r>
            <a:endParaRPr lang="zh-CN" altLang="en-US"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endParaRPr>
          </a:p>
          <a:p>
            <a:pPr lvl="0" indent="0" algn="ctr"/>
            <a:endParaRPr lang="zh-CN" altLang="en-US" sz="2600" dirty="0">
              <a:solidFill>
                <a:schemeClr val="bg1"/>
              </a:solidFill>
              <a:latin typeface="Arial" panose="020B0604020202020204" pitchFamily="34" charset="0"/>
              <a:ea typeface="黑体" panose="02010609060101010101" pitchFamily="49" charset="-122"/>
            </a:endParaRPr>
          </a:p>
        </p:txBody>
      </p:sp>
      <p:pic>
        <p:nvPicPr>
          <p:cNvPr id="2" name="图片 1"/>
          <p:cNvPicPr>
            <a:picLocks noChangeAspect="1"/>
          </p:cNvPicPr>
          <p:nvPr/>
        </p:nvPicPr>
        <p:blipFill>
          <a:blip r:embed="rId1" cstate="print"/>
          <a:stretch>
            <a:fillRect/>
          </a:stretch>
        </p:blipFill>
        <p:spPr>
          <a:xfrm>
            <a:off x="149225" y="1216660"/>
            <a:ext cx="8707120" cy="5312410"/>
          </a:xfrm>
          <a:prstGeom prst="rect">
            <a:avLst/>
          </a:prstGeom>
        </p:spPr>
      </p:pic>
    </p:spTree>
  </p:cSld>
  <p:clrMapOvr>
    <a:masterClrMapping/>
  </p:clrMapOvr>
  <p:transition>
    <p:cover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1340768"/>
            <a:ext cx="8136904" cy="4524315"/>
          </a:xfrm>
          <a:prstGeom prst="rect">
            <a:avLst/>
          </a:prstGeom>
        </p:spPr>
        <p:txBody>
          <a:bodyPr wrap="square">
            <a:spAutoFit/>
          </a:bodyPr>
          <a:lstStyle/>
          <a:p>
            <a:r>
              <a:rPr lang="en-US" altLang="zh-CN"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1</a:t>
            </a:r>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、注册</a:t>
            </a:r>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   凡取得国内医师资格的，均可申请医师执业注册。执业医师的执业地点为执业医师执业的医疗、预防、保健机构所在的省级行政区划，执业助理医师的执业地点为执业助理医师执业的医疗、预防、保健机构所在的县级行政区划。执业医师可以在不同省份同时注册执业地点。一个执业地点下，有并且只有一个主要执业机构。</a:t>
            </a:r>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2</a:t>
            </a:r>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、助理医师升执业医师</a:t>
            </a:r>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   在医师类别相同并且主要执业机构不变的的情况下，由助理注册升级为执业医师注册。助师升医师完成后，助理医师注册信息自动失效。</a:t>
            </a:r>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 name="矩形 2"/>
          <p:cNvSpPr/>
          <p:nvPr/>
        </p:nvSpPr>
        <p:spPr>
          <a:xfrm>
            <a:off x="1475656" y="0"/>
            <a:ext cx="2236510" cy="707886"/>
          </a:xfrm>
          <a:prstGeom prst="rect">
            <a:avLst/>
          </a:prstGeom>
        </p:spPr>
        <p:txBody>
          <a:bodyPr wrap="square">
            <a:spAutoFit/>
          </a:bodyPr>
          <a:lstStyle/>
          <a:p>
            <a:r>
              <a:rPr lang="en-US"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业务</a:t>
            </a:r>
            <a:r>
              <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说明</a:t>
            </a:r>
            <a:endPar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endParaRPr>
          </a:p>
        </p:txBody>
      </p:sp>
    </p:spTree>
  </p:cSld>
  <p:clrMapOvr>
    <a:masterClrMapping/>
  </p:clrMapOvr>
  <p:transition>
    <p:cover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1124744"/>
            <a:ext cx="7992888" cy="4154984"/>
          </a:xfrm>
          <a:prstGeom prst="rect">
            <a:avLst/>
          </a:prstGeom>
        </p:spPr>
        <p:txBody>
          <a:bodyPr wrap="square">
            <a:spAutoFit/>
          </a:bodyPr>
          <a:lstStyle/>
          <a:p>
            <a:r>
              <a:rPr lang="en-US" altLang="zh-CN"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3</a:t>
            </a:r>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、军队变更入</a:t>
            </a:r>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   军队的医师要变更到本卫生计生委下的医疗机构进行执业，请在此处操作</a:t>
            </a:r>
            <a:endParaRPr lang="en-US" altLang="zh-CN"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4</a:t>
            </a:r>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、变更到军队</a:t>
            </a:r>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   地方注册的医师，要变更到军队，请在此操作。重要提示，变更到军队业务完成后，地方的注册信息全部失效。</a:t>
            </a:r>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5</a:t>
            </a:r>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、变更</a:t>
            </a:r>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rPr>
              <a:t>   可进行执业地点变更、执业范围变更、执业类别变更，并可变更主要执业机构。</a:t>
            </a:r>
            <a:endParaRPr lang="zh-CN" altLang="en-US" sz="24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 name="矩形 2"/>
          <p:cNvSpPr/>
          <p:nvPr/>
        </p:nvSpPr>
        <p:spPr>
          <a:xfrm>
            <a:off x="1331640" y="0"/>
            <a:ext cx="2236510" cy="707886"/>
          </a:xfrm>
          <a:prstGeom prst="rect">
            <a:avLst/>
          </a:prstGeom>
        </p:spPr>
        <p:txBody>
          <a:bodyPr wrap="none">
            <a:spAutoFit/>
          </a:bodyPr>
          <a:lstStyle/>
          <a:p>
            <a:r>
              <a:rPr lang="en-US"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业务</a:t>
            </a:r>
            <a:r>
              <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说明</a:t>
            </a:r>
            <a:endPar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endParaRPr>
          </a:p>
        </p:txBody>
      </p:sp>
    </p:spTree>
  </p:cSld>
  <p:clrMapOvr>
    <a:masterClrMapping/>
  </p:clrMapOvr>
  <p:transition>
    <p:cover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124742"/>
            <a:ext cx="6984776" cy="5040561"/>
          </a:xfrm>
          <a:prstGeom prst="rect">
            <a:avLst/>
          </a:prstGeom>
        </p:spPr>
        <p:txBody>
          <a:bodyPr wrap="square">
            <a:spAutoFit/>
          </a:bodyPr>
          <a:lstStyle/>
          <a:p>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6</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、注销</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   医师注册后有下列情形之一的，医师个人或所在机构，可申请办理注销注册：</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   （</a:t>
            </a:r>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1</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）、死亡或者被宣告失踪的；</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   （</a:t>
            </a:r>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2</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）、受刑事处罚的；</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   （</a:t>
            </a:r>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3</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）、受吊销</a:t>
            </a:r>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医师执业证书</a:t>
            </a:r>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行政处罚的；</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   （</a:t>
            </a:r>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4</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）、医师定期考核不合格，并经培训后再次考核仍不合格的；</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   （</a:t>
            </a:r>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5</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）、连续两个考核周期未参加医师定期考核的。</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   （</a:t>
            </a:r>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6</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）、中止医师执业活动满两年的；</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   （</a:t>
            </a:r>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7</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）、、身体健康状况不适宜继续执业的；</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   （</a:t>
            </a:r>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8</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）、有出借、出租、抵押、转让、涂改</a:t>
            </a:r>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医师执业证书</a:t>
            </a:r>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行为的；</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   （</a:t>
            </a:r>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9</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）、在医师资格考试中参与有组织作弊的；</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   （</a:t>
            </a:r>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10</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）、本人主动申请的</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 name="矩形 2"/>
          <p:cNvSpPr/>
          <p:nvPr/>
        </p:nvSpPr>
        <p:spPr>
          <a:xfrm>
            <a:off x="1259632" y="0"/>
            <a:ext cx="2236510" cy="707886"/>
          </a:xfrm>
          <a:prstGeom prst="rect">
            <a:avLst/>
          </a:prstGeom>
        </p:spPr>
        <p:txBody>
          <a:bodyPr wrap="none">
            <a:spAutoFit/>
          </a:bodyPr>
          <a:lstStyle/>
          <a:p>
            <a:r>
              <a:rPr lang="en-US"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业务</a:t>
            </a:r>
            <a:r>
              <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说明</a:t>
            </a:r>
            <a:endPar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endParaRPr>
          </a:p>
        </p:txBody>
      </p:sp>
    </p:spTree>
  </p:cSld>
  <p:clrMapOvr>
    <a:masterClrMapping/>
  </p:clrMapOvr>
  <p:transition>
    <p:cover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1268760"/>
            <a:ext cx="7632848" cy="3477875"/>
          </a:xfrm>
          <a:prstGeom prst="rect">
            <a:avLst/>
          </a:prstGeom>
        </p:spPr>
        <p:txBody>
          <a:bodyPr wrap="square">
            <a:spAutoFit/>
          </a:bodyPr>
          <a:lstStyle/>
          <a:p>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7</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、多执业机构备案</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   医师注册了一个执业地点并有了一个主要执业机构后，如果要到其他机构执业，需到批准该机构执业的卫生计生委分别申请备案。</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8</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、多执业机构取消备案</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   在主要执业机构之外的其他机构备案的注册信息，可申请取消。</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en-US" altLang="zh-CN"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9</a:t>
            </a:r>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、申请取消“多地点执业”</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a:p>
            <a:r>
              <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rPr>
              <a:t>   按原医师多地点注册政策办理的医师多地点注册信息，可以查询和取消。不可新增。如果要在本省多个机构执业，可按“多执业机构备案”业务办理。</a:t>
            </a:r>
            <a:endParaRPr lang="zh-CN" altLang="en-US" sz="2000" b="0" noProof="1" smtClean="0">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 name="矩形 2"/>
          <p:cNvSpPr/>
          <p:nvPr/>
        </p:nvSpPr>
        <p:spPr>
          <a:xfrm>
            <a:off x="1187624" y="0"/>
            <a:ext cx="2236510" cy="707886"/>
          </a:xfrm>
          <a:prstGeom prst="rect">
            <a:avLst/>
          </a:prstGeom>
        </p:spPr>
        <p:txBody>
          <a:bodyPr wrap="none">
            <a:spAutoFit/>
          </a:bodyPr>
          <a:lstStyle/>
          <a:p>
            <a:r>
              <a:rPr lang="en-US"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业务</a:t>
            </a:r>
            <a:r>
              <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说明</a:t>
            </a:r>
            <a:endPar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endParaRPr>
          </a:p>
        </p:txBody>
      </p:sp>
    </p:spTree>
  </p:cSld>
  <p:clrMapOvr>
    <a:masterClrMapping/>
  </p:clrMapOvr>
  <p:transition>
    <p:cover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p:nvPr>
        </p:nvSpPr>
        <p:spPr>
          <a:xfrm>
            <a:off x="285750" y="1214438"/>
            <a:ext cx="8104188" cy="4610100"/>
          </a:xfrm>
        </p:spPr>
        <p:txBody>
          <a:bodyPr vert="horz" wrap="square" lIns="91440" tIns="45720" rIns="91440" bIns="45720" numCol="1" anchor="t" anchorCtr="0" compatLnSpc="1"/>
          <a:lstStyle/>
          <a:p>
            <a:pPr marL="0" marR="0" lvl="0" indent="-342900" algn="l" defTabSz="914400" rtl="0" eaLnBrk="1" fontAlgn="base" latinLnBrk="0" hangingPunct="1">
              <a:lnSpc>
                <a:spcPct val="200000"/>
              </a:lnSpc>
              <a:spcBef>
                <a:spcPts val="0"/>
              </a:spcBef>
              <a:spcAft>
                <a:spcPct val="0"/>
              </a:spcAft>
              <a:buClr>
                <a:schemeClr val="accent1"/>
              </a:buClr>
              <a:buSzTx/>
              <a:buFont typeface="Arial" panose="020B0604020202020204" pitchFamily="34" charset="0"/>
              <a:buNone/>
              <a:defRPr/>
            </a:pPr>
            <a:r>
              <a:rPr kumimoji="0" lang="zh-CN" altLang="en-US" sz="2400" b="0" i="0" u="none" strike="noStrike" kern="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以下业务需到卫生计生行政主管部门或其指定机构直接办理：</a:t>
            </a:r>
            <a:endParaRPr kumimoji="0" lang="zh-CN" altLang="en-US" sz="2400" b="0" i="0" u="none" strike="noStrike" kern="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3429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n"/>
              <a:defRPr/>
            </a:pPr>
            <a:r>
              <a:rPr kumimoji="0" lang="zh-CN" altLang="en-US" sz="2400" b="0" i="0" u="none" strike="noStrike" kern="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补录老人资格。</a:t>
            </a:r>
            <a:endParaRPr kumimoji="0" lang="en-US" altLang="zh-CN" sz="2400" b="0" i="0" u="none" strike="noStrike" kern="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3429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n"/>
              <a:defRPr/>
            </a:pPr>
            <a:r>
              <a:rPr kumimoji="0" lang="zh-CN" altLang="en-US" sz="2400" b="0" i="0" u="none" strike="noStrike" kern="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港澳台医师内地资格认定。</a:t>
            </a:r>
            <a:endParaRPr kumimoji="0" lang="en-US" altLang="zh-CN" sz="2400" b="0" i="0" u="none" strike="noStrike" kern="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3429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n"/>
              <a:defRPr/>
            </a:pPr>
            <a:r>
              <a:rPr kumimoji="0" lang="zh-CN" altLang="en-US" sz="2400" b="0" i="0" u="none" strike="noStrike" kern="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港澳台医师内地短期行医。</a:t>
            </a:r>
            <a:endParaRPr kumimoji="0" lang="en-US" altLang="zh-CN" sz="2400" b="0" i="0" u="none" strike="noStrike" kern="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3429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n"/>
              <a:defRPr/>
            </a:pPr>
            <a:r>
              <a:rPr kumimoji="0" lang="zh-CN" altLang="en-US" sz="2400" b="0" i="0" u="none" strike="noStrike" kern="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外国医师内地短期行医。</a:t>
            </a:r>
            <a:endParaRPr kumimoji="0" lang="zh-CN" altLang="en-US" sz="2400" b="0" i="0" u="none" strike="noStrike" kern="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184150" marR="0" lvl="0" indent="0" algn="l" defTabSz="914400" rtl="0" eaLnBrk="0" fontAlgn="base" latinLnBrk="0" hangingPunct="0">
              <a:lnSpc>
                <a:spcPct val="120000"/>
              </a:lnSpc>
              <a:spcBef>
                <a:spcPct val="20000"/>
              </a:spcBef>
              <a:spcAft>
                <a:spcPct val="0"/>
              </a:spcAft>
              <a:buClr>
                <a:schemeClr val="accent1"/>
              </a:buClr>
              <a:buSzTx/>
              <a:buFont typeface="黑体" panose="02010609060101010101" pitchFamily="49" charset="-122"/>
              <a:buNone/>
              <a:defRPr/>
            </a:pPr>
            <a:endParaRPr kumimoji="0" lang="zh-CN" altLang="en-US" sz="2000" b="1" i="0" u="none" strike="noStrike" kern="0" cap="none" spc="0" normalizeH="0" baseline="0" noProof="1">
              <a:ln>
                <a:noFill/>
              </a:ln>
              <a:solidFill>
                <a:srgbClr val="000000"/>
              </a:solidFill>
              <a:effectLst/>
              <a:uLnTx/>
              <a:uFillTx/>
              <a:latin typeface="+mn-lt"/>
              <a:ea typeface="+mn-ea"/>
              <a:cs typeface="+mn-cs"/>
            </a:endParaRPr>
          </a:p>
        </p:txBody>
      </p:sp>
      <p:sp>
        <p:nvSpPr>
          <p:cNvPr id="4" name="矩形 3"/>
          <p:cNvSpPr/>
          <p:nvPr/>
        </p:nvSpPr>
        <p:spPr>
          <a:xfrm>
            <a:off x="1187624" y="0"/>
            <a:ext cx="2236510" cy="707886"/>
          </a:xfrm>
          <a:prstGeom prst="rect">
            <a:avLst/>
          </a:prstGeom>
        </p:spPr>
        <p:txBody>
          <a:bodyPr wrap="none">
            <a:spAutoFit/>
          </a:bodyPr>
          <a:lstStyle/>
          <a:p>
            <a:r>
              <a:rPr lang="en-US"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业务</a:t>
            </a:r>
            <a:r>
              <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说明</a:t>
            </a:r>
            <a:endParaRPr lang="zh-CN" altLang="en-US" sz="4000" b="0" dirty="0" smtClean="0">
              <a:solidFill>
                <a:srgbClr val="000000"/>
              </a:solidFill>
              <a:latin typeface="华文行楷" panose="02010800040101010101" pitchFamily="2" charset="-122"/>
              <a:ea typeface="华文行楷" panose="02010800040101010101" pitchFamily="2" charset="-122"/>
              <a:sym typeface="华文细黑" panose="02010600040101010101" pitchFamily="2" charset="-122"/>
            </a:endParaRPr>
          </a:p>
        </p:txBody>
      </p:sp>
    </p:spTree>
  </p:cSld>
  <p:clrMapOvr>
    <a:masterClrMapping/>
  </p:clrMapOvr>
  <p:transition>
    <p:cover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p:nvPr>
        </p:nvSpPr>
        <p:spPr>
          <a:xfrm>
            <a:off x="214313" y="1000125"/>
            <a:ext cx="8207375" cy="5183188"/>
          </a:xfrm>
        </p:spPr>
        <p:txBody>
          <a:bodyPr vert="horz" wrap="square" lIns="91440" tIns="45720" rIns="91440" bIns="45720" numCol="1" anchor="t" anchorCtr="0" compatLnSpc="1"/>
          <a:lstStyle/>
          <a:p>
            <a:pPr marL="0" marR="0" lvl="0" indent="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None/>
              <a:defRPr/>
            </a:pPr>
            <a:endParaRPr kumimoji="0" lang="zh-CN" altLang="en-US" sz="2000" b="1" i="0" u="none" strike="noStrike" kern="0" cap="none" spc="0" normalizeH="0" baseline="0" noProof="1">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Char char="n"/>
              <a:defRPr/>
            </a:pPr>
            <a:r>
              <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第一步：注册用户</a:t>
            </a:r>
            <a:endPar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Char char="n"/>
              <a:defRPr/>
            </a:pPr>
            <a:r>
              <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第二步：验证资格或执业信息</a:t>
            </a:r>
            <a:endPar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Char char="n"/>
              <a:defRPr/>
            </a:pPr>
            <a:r>
              <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第三步：领取激活码</a:t>
            </a:r>
            <a:endPar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Char char="n"/>
              <a:defRPr/>
            </a:pPr>
            <a:r>
              <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第四步：激活账户</a:t>
            </a:r>
            <a:endPar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Char char="n"/>
              <a:defRPr/>
            </a:pPr>
            <a:r>
              <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第五步：查看个人信息</a:t>
            </a:r>
            <a:endPar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Char char="n"/>
              <a:defRPr/>
            </a:pPr>
            <a:r>
              <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第六步：修改安全设置</a:t>
            </a:r>
            <a:endPar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Char char="n"/>
              <a:defRPr/>
            </a:pPr>
            <a:r>
              <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第七步：修改个人信息</a:t>
            </a:r>
            <a:endPar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Char char="n"/>
              <a:defRPr/>
            </a:pPr>
            <a:r>
              <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rPr>
              <a:t>第八步：提交业务申请</a:t>
            </a:r>
            <a:endParaRPr kumimoji="0" lang="zh-CN" altLang="en-US" sz="2400" b="0" i="0" u="none" strike="noStrike" kern="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342900" marR="0" lvl="0" indent="-342900" algn="l" defTabSz="914400" rtl="0" eaLnBrk="0" fontAlgn="base" latinLnBrk="0" hangingPunct="0">
              <a:lnSpc>
                <a:spcPct val="120000"/>
              </a:lnSpc>
              <a:spcBef>
                <a:spcPct val="20000"/>
              </a:spcBef>
              <a:spcAft>
                <a:spcPct val="0"/>
              </a:spcAft>
              <a:buClr>
                <a:schemeClr val="accent1"/>
              </a:buClr>
              <a:buSzTx/>
              <a:buFont typeface="Wingdings" panose="05000000000000000000" pitchFamily="2" charset="2"/>
              <a:buChar char="n"/>
              <a:defRPr/>
            </a:pPr>
            <a:endParaRPr kumimoji="0" lang="zh-CN" altLang="en-US" sz="2000" b="1" i="0" u="none" strike="noStrike" kern="0" cap="none" spc="0" normalizeH="0" baseline="0" noProof="1">
              <a:ln>
                <a:noFill/>
              </a:ln>
              <a:solidFill>
                <a:schemeClr val="tx1"/>
              </a:solidFill>
              <a:effectLst/>
              <a:uLnTx/>
              <a:uFillTx/>
              <a:latin typeface="+mn-lt"/>
              <a:ea typeface="+mn-ea"/>
              <a:cs typeface="+mn-cs"/>
            </a:endParaRPr>
          </a:p>
        </p:txBody>
      </p:sp>
      <p:pic>
        <p:nvPicPr>
          <p:cNvPr id="101378" name="图片 3"/>
          <p:cNvPicPr>
            <a:picLocks noChangeAspect="1"/>
          </p:cNvPicPr>
          <p:nvPr/>
        </p:nvPicPr>
        <p:blipFill>
          <a:blip r:embed="rId1" cstate="print"/>
          <a:stretch>
            <a:fillRect/>
          </a:stretch>
        </p:blipFill>
        <p:spPr>
          <a:xfrm>
            <a:off x="4714875" y="1143000"/>
            <a:ext cx="4043363" cy="4572000"/>
          </a:xfrm>
          <a:prstGeom prst="rect">
            <a:avLst/>
          </a:prstGeom>
          <a:noFill/>
          <a:ln w="9525">
            <a:noFill/>
          </a:ln>
        </p:spPr>
      </p:pic>
      <p:sp>
        <p:nvSpPr>
          <p:cNvPr id="101379" name="标题 1"/>
          <p:cNvSpPr>
            <a:spLocks noGrp="1"/>
          </p:cNvSpPr>
          <p:nvPr/>
        </p:nvSpPr>
        <p:spPr>
          <a:xfrm>
            <a:off x="714375" y="0"/>
            <a:ext cx="5738813" cy="785813"/>
          </a:xfrm>
          <a:prstGeom prst="rect">
            <a:avLst/>
          </a:prstGeom>
          <a:noFill/>
          <a:ln w="9525">
            <a:noFill/>
          </a:ln>
        </p:spPr>
        <p:txBody>
          <a:bodyPr lIns="0" rIns="0" anchor="ctr"/>
          <a:lstStyle/>
          <a:p>
            <a:pPr lvl="0" indent="0" algn="ctr"/>
            <a:r>
              <a:rPr lang="en-US" altLang="zh-CN" sz="3600" dirty="0">
                <a:solidFill>
                  <a:srgbClr val="000000"/>
                </a:solidFill>
                <a:latin typeface="黑体" panose="02010609060101010101" pitchFamily="49" charset="-122"/>
                <a:ea typeface="华文细黑" panose="02010600040101010101" pitchFamily="2" charset="-122"/>
              </a:rPr>
              <a:t>3.</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医师个人端</a:t>
            </a:r>
            <a:r>
              <a:rPr lang="en-US" altLang="en-US"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小结</a:t>
            </a:r>
            <a:endPar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Tree>
  </p:cSld>
  <p:clrMapOvr>
    <a:masterClrMapping/>
  </p:clrMapOvr>
  <p:transition>
    <p:cover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内容占位符 2"/>
          <p:cNvSpPr txBox="1"/>
          <p:nvPr/>
        </p:nvSpPr>
        <p:spPr>
          <a:xfrm>
            <a:off x="357188" y="2857500"/>
            <a:ext cx="8572500" cy="1500188"/>
          </a:xfrm>
          <a:prstGeom prst="rect">
            <a:avLst/>
          </a:prstGeom>
          <a:noFill/>
          <a:ln w="9525">
            <a:noFill/>
          </a:ln>
        </p:spPr>
        <p:txBody>
          <a:bodyPr anchor="t"/>
          <a:lstStyle/>
          <a:p>
            <a:pPr marL="514350" lvl="0" indent="-514350" eaLnBrk="0" hangingPunct="0">
              <a:lnSpc>
                <a:spcPct val="90000"/>
              </a:lnSpc>
              <a:buClr>
                <a:schemeClr val="accent1"/>
              </a:buClr>
            </a:pPr>
            <a:r>
              <a:rPr lang="zh-CN" altLang="en-US" sz="4800" b="0" dirty="0">
                <a:latin typeface="华文行楷" panose="02010800040101010101" pitchFamily="2" charset="-122"/>
                <a:ea typeface="华文行楷" panose="02010800040101010101" pitchFamily="2" charset="-122"/>
                <a:sym typeface="Arial" panose="020B0604020202020204" pitchFamily="34" charset="0"/>
              </a:rPr>
              <a:t>第三章      医疗机构端功能介绍</a:t>
            </a:r>
            <a:endParaRPr lang="en-US" altLang="zh-CN" sz="4800" b="0" dirty="0">
              <a:latin typeface="华文行楷" panose="02010800040101010101" pitchFamily="2" charset="-122"/>
              <a:ea typeface="华文行楷" panose="02010800040101010101" pitchFamily="2" charset="-122"/>
              <a:sym typeface="Arial" panose="020B0604020202020204" pitchFamily="34" charset="0"/>
            </a:endParaRPr>
          </a:p>
        </p:txBody>
      </p:sp>
    </p:spTree>
  </p:cSld>
  <p:clrMapOvr>
    <a:masterClrMapping/>
  </p:clrMapOvr>
  <p:transition>
    <p:cover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内容占位符 2"/>
          <p:cNvSpPr>
            <a:spLocks noGrp="1"/>
          </p:cNvSpPr>
          <p:nvPr>
            <p:ph idx="4294967295"/>
          </p:nvPr>
        </p:nvSpPr>
        <p:spPr>
          <a:xfrm>
            <a:off x="357188" y="857250"/>
            <a:ext cx="8207375" cy="5786438"/>
          </a:xfrm>
        </p:spPr>
        <p:txBody>
          <a:bodyPr wrap="square" lIns="91440" tIns="45720" rIns="91440" bIns="45720" anchor="t"/>
          <a:lstStyle/>
          <a:p>
            <a:pPr lvl="0" indent="-342900">
              <a:lnSpc>
                <a:spcPct val="150000"/>
              </a:lnSpc>
              <a:spcBef>
                <a:spcPct val="0"/>
              </a:spcBef>
              <a:buNone/>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1</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、领取医疗机构用户名和密码</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50000"/>
              </a:lnSpc>
              <a:spcBef>
                <a:spcPct val="0"/>
              </a:spcBef>
              <a:buNone/>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2</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、医疗机构端软件下载安装及登录</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50000"/>
              </a:lnSpc>
              <a:spcBef>
                <a:spcPct val="0"/>
              </a:spcBef>
              <a:buNone/>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3</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、设置本院医师审批机关</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50000"/>
              </a:lnSpc>
              <a:spcBef>
                <a:spcPct val="0"/>
              </a:spcBef>
              <a:buNone/>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4</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、设置本院科室信息</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50000"/>
              </a:lnSpc>
              <a:spcBef>
                <a:spcPct val="0"/>
              </a:spcBef>
              <a:buNone/>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5</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、为本院医师激活账户</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50000"/>
              </a:lnSpc>
              <a:spcBef>
                <a:spcPct val="0"/>
              </a:spcBef>
              <a:buNone/>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6</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、核对本院医师信息</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50000"/>
              </a:lnSpc>
              <a:spcBef>
                <a:spcPct val="0"/>
              </a:spcBef>
              <a:buNone/>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7</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、审核本院医师申请修改的信息</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50000"/>
              </a:lnSpc>
              <a:spcBef>
                <a:spcPct val="0"/>
              </a:spcBef>
              <a:buNone/>
            </a:pPr>
            <a:r>
              <a:rPr lang="en-US" altLang="zh-CN" sz="3200" b="0" dirty="0">
                <a:latin typeface="微软雅黑" panose="020B0503020204020204" pitchFamily="34" charset="-122"/>
                <a:ea typeface="微软雅黑" panose="020B0503020204020204" pitchFamily="34" charset="-122"/>
                <a:sym typeface="Arial" panose="020B0604020202020204" pitchFamily="34" charset="0"/>
              </a:rPr>
              <a:t>8</a:t>
            </a:r>
            <a:r>
              <a:rPr lang="zh-CN" altLang="en-US" sz="3200" b="0" dirty="0">
                <a:latin typeface="微软雅黑" panose="020B0503020204020204" pitchFamily="34" charset="-122"/>
                <a:ea typeface="微软雅黑" panose="020B0503020204020204" pitchFamily="34" charset="-122"/>
                <a:sym typeface="Arial" panose="020B0604020202020204" pitchFamily="34" charset="0"/>
              </a:rPr>
              <a:t>、办理本院医师申请的业务</a:t>
            </a:r>
            <a:endParaRPr lang="en-US" altLang="zh-CN" sz="3200" b="0" dirty="0">
              <a:latin typeface="微软雅黑" panose="020B0503020204020204" pitchFamily="34" charset="-122"/>
              <a:ea typeface="微软雅黑" panose="020B0503020204020204" pitchFamily="34" charset="-122"/>
              <a:sym typeface="Arial" panose="020B0604020202020204" pitchFamily="34" charset="0"/>
            </a:endParaRPr>
          </a:p>
          <a:p>
            <a:pPr lvl="0" indent="-342900">
              <a:lnSpc>
                <a:spcPct val="100000"/>
              </a:lnSpc>
            </a:pPr>
            <a:endParaRPr lang="zh-CN" altLang="en-US" sz="3600" dirty="0">
              <a:latin typeface="宋体" panose="02010600030101010101" pitchFamily="2" charset="-122"/>
              <a:ea typeface="宋体" panose="02010600030101010101" pitchFamily="2" charset="-122"/>
            </a:endParaRPr>
          </a:p>
        </p:txBody>
      </p:sp>
      <p:sp>
        <p:nvSpPr>
          <p:cNvPr id="103426" name="标题 1"/>
          <p:cNvSpPr>
            <a:spLocks noGrp="1"/>
          </p:cNvSpPr>
          <p:nvPr>
            <p:ph type="title"/>
          </p:nvPr>
        </p:nvSpPr>
        <p:spPr>
          <a:xfrm>
            <a:off x="285750" y="142875"/>
            <a:ext cx="6143625" cy="574675"/>
          </a:xfrm>
        </p:spPr>
        <p:txBody>
          <a:bodyPr wrap="square" lIns="91440" tIns="45720" rIns="91440" bIns="45720" anchor="ctr"/>
          <a:lstStyle/>
          <a:p>
            <a:pPr lvl="0"/>
            <a:r>
              <a:rPr lang="en-US" altLang="en-US"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rPr>
              <a:t> 医疗机构主要做什么</a:t>
            </a:r>
            <a:endParaRPr lang="en-US" altLang="en-US" sz="4000" b="0" dirty="0">
              <a:solidFill>
                <a:srgbClr val="000000"/>
              </a:solidFill>
              <a:latin typeface="华文行楷" panose="02010800040101010101" pitchFamily="2" charset="-122"/>
              <a:ea typeface="华文行楷" panose="02010800040101010101" pitchFamily="2" charset="-122"/>
              <a:sym typeface="华文细黑" panose="02010600040101010101" pitchFamily="2" charset="-122"/>
            </a:endParaRPr>
          </a:p>
        </p:txBody>
      </p:sp>
    </p:spTree>
  </p:cSld>
  <p:clrMapOvr>
    <a:masterClrMapping/>
  </p:clrMapOvr>
  <p:transition>
    <p:cover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内容占位符 2"/>
          <p:cNvSpPr>
            <a:spLocks noGrp="1"/>
          </p:cNvSpPr>
          <p:nvPr>
            <p:ph idx="4294967295"/>
          </p:nvPr>
        </p:nvSpPr>
        <p:spPr>
          <a:xfrm>
            <a:off x="214313" y="857250"/>
            <a:ext cx="8929687" cy="5786438"/>
          </a:xfrm>
        </p:spPr>
        <p:txBody>
          <a:bodyPr wrap="square" lIns="91440" tIns="45720" rIns="91440" bIns="45720" anchor="t"/>
          <a:lstStyle/>
          <a:p>
            <a:pPr lvl="0" indent="-342900">
              <a:lnSpc>
                <a:spcPct val="150000"/>
              </a:lnSpc>
            </a:pPr>
            <a:r>
              <a:rPr lang="en-US" altLang="en-US" sz="2400" b="0" dirty="0">
                <a:solidFill>
                  <a:srgbClr val="000000"/>
                </a:solidFill>
                <a:latin typeface="微软雅黑" panose="020B0503020204020204" pitchFamily="34" charset="-122"/>
                <a:ea typeface="微软雅黑" panose="020B0503020204020204" pitchFamily="34" charset="-122"/>
              </a:rPr>
              <a:t>由核发该机构医疗机构执业许可证的卫生计生行政部门(含中医局）生成该医疗机构的用户名和密码，医疗机构相关负责人携带</a:t>
            </a:r>
            <a:endParaRPr lang="en-US" altLang="en-US" sz="2400" b="0" dirty="0">
              <a:solidFill>
                <a:srgbClr val="000000"/>
              </a:solidFill>
              <a:latin typeface="微软雅黑" panose="020B0503020204020204" pitchFamily="34" charset="-122"/>
              <a:ea typeface="微软雅黑" panose="020B0503020204020204" pitchFamily="34" charset="-122"/>
            </a:endParaRPr>
          </a:p>
          <a:p>
            <a:pPr lvl="0" indent="-342900">
              <a:lnSpc>
                <a:spcPct val="150000"/>
              </a:lnSpc>
              <a:buFont typeface="黑体" panose="02010609060101010101" pitchFamily="49" charset="-122"/>
              <a:buNone/>
            </a:pPr>
            <a:r>
              <a:rPr lang="en-US" altLang="zh-CN" sz="2400" b="0" dirty="0">
                <a:solidFill>
                  <a:srgbClr val="000000"/>
                </a:solidFill>
                <a:latin typeface="微软雅黑" panose="020B0503020204020204" pitchFamily="34" charset="-122"/>
                <a:ea typeface="微软雅黑" panose="020B0503020204020204" pitchFamily="34" charset="-122"/>
              </a:rPr>
              <a:t>   1)</a:t>
            </a:r>
            <a:r>
              <a:rPr lang="en-US" altLang="en-US" sz="2400" b="0" dirty="0">
                <a:solidFill>
                  <a:srgbClr val="000000"/>
                </a:solidFill>
                <a:latin typeface="微软雅黑" panose="020B0503020204020204" pitchFamily="34" charset="-122"/>
                <a:ea typeface="微软雅黑" panose="020B0503020204020204" pitchFamily="34" charset="-122"/>
              </a:rPr>
              <a:t>医疗机构执业许可证副本原件及复印件</a:t>
            </a:r>
            <a:endParaRPr lang="en-US" altLang="en-US" sz="2400" b="0" dirty="0">
              <a:solidFill>
                <a:srgbClr val="000000"/>
              </a:solidFill>
              <a:latin typeface="微软雅黑" panose="020B0503020204020204" pitchFamily="34" charset="-122"/>
              <a:ea typeface="微软雅黑" panose="020B0503020204020204" pitchFamily="34" charset="-122"/>
            </a:endParaRPr>
          </a:p>
          <a:p>
            <a:pPr lvl="0" indent="-342900">
              <a:lnSpc>
                <a:spcPct val="150000"/>
              </a:lnSpc>
              <a:buFont typeface="黑体" panose="02010609060101010101" pitchFamily="49" charset="-122"/>
              <a:buNone/>
            </a:pPr>
            <a:r>
              <a:rPr lang="en-US" altLang="zh-CN" sz="2400" b="0" dirty="0">
                <a:solidFill>
                  <a:srgbClr val="000000"/>
                </a:solidFill>
                <a:latin typeface="微软雅黑" panose="020B0503020204020204" pitchFamily="34" charset="-122"/>
                <a:ea typeface="微软雅黑" panose="020B0503020204020204" pitchFamily="34" charset="-122"/>
              </a:rPr>
              <a:t>   2)</a:t>
            </a:r>
            <a:r>
              <a:rPr lang="en-US" altLang="en-US" sz="2400" b="0" dirty="0">
                <a:solidFill>
                  <a:srgbClr val="000000"/>
                </a:solidFill>
                <a:latin typeface="微软雅黑" panose="020B0503020204020204" pitchFamily="34" charset="-122"/>
                <a:ea typeface="微软雅黑" panose="020B0503020204020204" pitchFamily="34" charset="-122"/>
              </a:rPr>
              <a:t>医疗机构授权委托书</a:t>
            </a:r>
            <a:endParaRPr lang="en-US" altLang="en-US" sz="2400" b="0" dirty="0">
              <a:solidFill>
                <a:srgbClr val="000000"/>
              </a:solidFill>
              <a:latin typeface="微软雅黑" panose="020B0503020204020204" pitchFamily="34" charset="-122"/>
              <a:ea typeface="微软雅黑" panose="020B0503020204020204" pitchFamily="34" charset="-122"/>
            </a:endParaRPr>
          </a:p>
          <a:p>
            <a:pPr lvl="0" indent="-342900">
              <a:lnSpc>
                <a:spcPct val="150000"/>
              </a:lnSpc>
              <a:buFont typeface="黑体" panose="02010609060101010101" pitchFamily="49" charset="-122"/>
              <a:buNone/>
            </a:pPr>
            <a:r>
              <a:rPr lang="en-US" altLang="zh-CN" sz="2400" b="0" dirty="0">
                <a:solidFill>
                  <a:srgbClr val="000000"/>
                </a:solidFill>
                <a:latin typeface="微软雅黑" panose="020B0503020204020204" pitchFamily="34" charset="-122"/>
                <a:ea typeface="微软雅黑" panose="020B0503020204020204" pitchFamily="34" charset="-122"/>
              </a:rPr>
              <a:t>   3)</a:t>
            </a:r>
            <a:r>
              <a:rPr lang="en-US" altLang="en-US" sz="2400" b="0" dirty="0">
                <a:solidFill>
                  <a:srgbClr val="000000"/>
                </a:solidFill>
                <a:latin typeface="微软雅黑" panose="020B0503020204020204" pitchFamily="34" charset="-122"/>
                <a:ea typeface="微软雅黑" panose="020B0503020204020204" pitchFamily="34" charset="-122"/>
              </a:rPr>
              <a:t>受委托人身份证原件及复印件</a:t>
            </a:r>
            <a:endParaRPr lang="en-US" altLang="en-US" sz="2400" b="0" dirty="0">
              <a:solidFill>
                <a:srgbClr val="000000"/>
              </a:solidFill>
              <a:latin typeface="微软雅黑" panose="020B0503020204020204" pitchFamily="34" charset="-122"/>
              <a:ea typeface="微软雅黑" panose="020B0503020204020204" pitchFamily="34" charset="-122"/>
            </a:endParaRPr>
          </a:p>
          <a:p>
            <a:pPr lvl="0" indent="-342900">
              <a:lnSpc>
                <a:spcPct val="150000"/>
              </a:lnSpc>
            </a:pPr>
            <a:r>
              <a:rPr lang="en-US" altLang="en-US" sz="2400" b="0" dirty="0">
                <a:solidFill>
                  <a:srgbClr val="000000"/>
                </a:solidFill>
                <a:latin typeface="微软雅黑" panose="020B0503020204020204" pitchFamily="34" charset="-122"/>
                <a:ea typeface="微软雅黑" panose="020B0503020204020204" pitchFamily="34" charset="-122"/>
              </a:rPr>
              <a:t>到卫生计生行政部门(含中医局）领取用户名和密码，经卫生计生行政部门(含中医局）分发人员现场核实后，用户名和密码可直接发送到医疗机构相关业务负责人手机中，医疗机构相关业务负责人可凭此用户名和密码登录医疗机构端。</a:t>
            </a:r>
            <a:endParaRPr lang="en-US" altLang="en-US" sz="2400" b="0" dirty="0">
              <a:latin typeface="微软雅黑" panose="020B0503020204020204" pitchFamily="34" charset="-122"/>
              <a:ea typeface="微软雅黑" panose="020B0503020204020204" pitchFamily="34" charset="-122"/>
            </a:endParaRPr>
          </a:p>
        </p:txBody>
      </p:sp>
      <p:sp>
        <p:nvSpPr>
          <p:cNvPr id="104450" name="标题 1"/>
          <p:cNvSpPr>
            <a:spLocks noGrp="1"/>
          </p:cNvSpPr>
          <p:nvPr>
            <p:ph type="title"/>
          </p:nvPr>
        </p:nvSpPr>
        <p:spPr>
          <a:xfrm>
            <a:off x="1071563" y="0"/>
            <a:ext cx="6858000" cy="857250"/>
          </a:xfrm>
        </p:spPr>
        <p:txBody>
          <a:bodyPr wrap="square" lIns="91440" tIns="45720" rIns="91440" bIns="45720" anchor="ctr"/>
          <a:lstStyle/>
          <a:p>
            <a:pPr lvl="0"/>
            <a:r>
              <a:rPr lang="en-US" altLang="zh-CN" sz="3600" dirty="0">
                <a:solidFill>
                  <a:srgbClr val="000000"/>
                </a:solidFill>
                <a:latin typeface="黑体" panose="02010609060101010101" pitchFamily="49" charset="-122"/>
              </a:rPr>
              <a:t>1.</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领取医疗机构用户名和密码</a:t>
            </a:r>
            <a:endPar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Tree>
    <p:custDataLst>
      <p:tags r:id="rId1"/>
    </p:custDataLst>
  </p:cSld>
  <p:clrMapOvr>
    <a:masterClrMapping/>
  </p:clrMapOvr>
  <p:transition>
    <p:cover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内容占位符 2"/>
          <p:cNvSpPr>
            <a:spLocks noGrp="1"/>
          </p:cNvSpPr>
          <p:nvPr>
            <p:ph idx="4294967295"/>
          </p:nvPr>
        </p:nvSpPr>
        <p:spPr>
          <a:xfrm>
            <a:off x="857250" y="1125538"/>
            <a:ext cx="7350125" cy="5183187"/>
          </a:xfrm>
        </p:spPr>
        <p:txBody>
          <a:bodyPr wrap="square" lIns="91440" tIns="45720" rIns="91440" bIns="45720" anchor="t"/>
          <a:lstStyle/>
          <a:p>
            <a:pPr lvl="0" indent="-342900">
              <a:lnSpc>
                <a:spcPct val="150000"/>
              </a:lnSpc>
              <a:buNone/>
            </a:pPr>
            <a:r>
              <a:rPr lang="en-US" altLang="zh-CN" sz="3200" b="0" dirty="0">
                <a:latin typeface="微软雅黑" panose="020B0503020204020204" pitchFamily="34" charset="-122"/>
                <a:ea typeface="微软雅黑" panose="020B0503020204020204" pitchFamily="34" charset="-122"/>
              </a:rPr>
              <a:t>1</a:t>
            </a:r>
            <a:r>
              <a:rPr lang="zh-CN" altLang="en-US" sz="3200" b="0" dirty="0">
                <a:latin typeface="微软雅黑" panose="020B0503020204020204" pitchFamily="34" charset="-122"/>
                <a:ea typeface="微软雅黑" panose="020B0503020204020204" pitchFamily="34" charset="-122"/>
              </a:rPr>
              <a:t>、</a:t>
            </a:r>
            <a:r>
              <a:rPr lang="zh-CN" altLang="en-US" sz="3200" b="0" dirty="0" smtClean="0">
                <a:latin typeface="微软雅黑" panose="020B0503020204020204" pitchFamily="34" charset="-122"/>
                <a:ea typeface="微软雅黑" panose="020B0503020204020204" pitchFamily="34" charset="-122"/>
              </a:rPr>
              <a:t>电子化注册</a:t>
            </a:r>
            <a:r>
              <a:rPr lang="zh-CN" altLang="en-US" sz="3200" b="0" dirty="0">
                <a:latin typeface="微软雅黑" panose="020B0503020204020204" pitchFamily="34" charset="-122"/>
                <a:ea typeface="微软雅黑" panose="020B0503020204020204" pitchFamily="34" charset="-122"/>
              </a:rPr>
              <a:t>的意义</a:t>
            </a:r>
            <a:endParaRPr lang="en-US" altLang="zh-CN" sz="3200" b="0" dirty="0">
              <a:latin typeface="微软雅黑" panose="020B0503020204020204" pitchFamily="34" charset="-122"/>
              <a:ea typeface="微软雅黑" panose="020B0503020204020204" pitchFamily="34" charset="-122"/>
            </a:endParaRPr>
          </a:p>
          <a:p>
            <a:pPr lvl="0" indent="-342900">
              <a:lnSpc>
                <a:spcPct val="150000"/>
              </a:lnSpc>
              <a:buNone/>
            </a:pPr>
            <a:r>
              <a:rPr lang="en-US" altLang="zh-CN" sz="3200" b="0" dirty="0">
                <a:latin typeface="微软雅黑" panose="020B0503020204020204" pitchFamily="34" charset="-122"/>
                <a:ea typeface="微软雅黑" panose="020B0503020204020204" pitchFamily="34" charset="-122"/>
              </a:rPr>
              <a:t>2</a:t>
            </a:r>
            <a:r>
              <a:rPr lang="zh-CN" altLang="en-US" sz="3200" b="0" dirty="0">
                <a:latin typeface="微软雅黑" panose="020B0503020204020204" pitchFamily="34" charset="-122"/>
                <a:ea typeface="微软雅黑" panose="020B0503020204020204" pitchFamily="34" charset="-122"/>
              </a:rPr>
              <a:t>、</a:t>
            </a:r>
            <a:r>
              <a:rPr lang="zh-CN" altLang="en-US" sz="3200" b="0" dirty="0" smtClean="0">
                <a:latin typeface="微软雅黑" panose="020B0503020204020204" pitchFamily="34" charset="-122"/>
                <a:ea typeface="微软雅黑" panose="020B0503020204020204" pitchFamily="34" charset="-122"/>
              </a:rPr>
              <a:t>电子化注册</a:t>
            </a:r>
            <a:r>
              <a:rPr lang="zh-CN" altLang="en-US" sz="3200" b="0" dirty="0">
                <a:latin typeface="微软雅黑" panose="020B0503020204020204" pitchFamily="34" charset="-122"/>
                <a:ea typeface="微软雅黑" panose="020B0503020204020204" pitchFamily="34" charset="-122"/>
              </a:rPr>
              <a:t>的流程</a:t>
            </a:r>
            <a:endParaRPr lang="en-US" altLang="zh-CN" sz="3200" b="0" dirty="0">
              <a:latin typeface="微软雅黑" panose="020B0503020204020204" pitchFamily="34" charset="-122"/>
              <a:ea typeface="微软雅黑" panose="020B0503020204020204" pitchFamily="34" charset="-122"/>
            </a:endParaRPr>
          </a:p>
          <a:p>
            <a:pPr lvl="0" indent="-342900">
              <a:lnSpc>
                <a:spcPct val="150000"/>
              </a:lnSpc>
              <a:buNone/>
            </a:pPr>
            <a:r>
              <a:rPr lang="en-US" altLang="zh-CN" sz="3200" b="0" dirty="0">
                <a:latin typeface="微软雅黑" panose="020B0503020204020204" pitchFamily="34" charset="-122"/>
                <a:ea typeface="微软雅黑" panose="020B0503020204020204" pitchFamily="34" charset="-122"/>
              </a:rPr>
              <a:t>3</a:t>
            </a:r>
            <a:r>
              <a:rPr lang="zh-CN" altLang="en-US" sz="3200" b="0" dirty="0">
                <a:latin typeface="微软雅黑" panose="020B0503020204020204" pitchFamily="34" charset="-122"/>
                <a:ea typeface="微软雅黑" panose="020B0503020204020204" pitchFamily="34" charset="-122"/>
              </a:rPr>
              <a:t>、登陆的网址</a:t>
            </a:r>
            <a:endParaRPr lang="zh-CN" altLang="en-US" sz="3200" b="0" dirty="0">
              <a:latin typeface="微软雅黑" panose="020B0503020204020204" pitchFamily="34" charset="-122"/>
              <a:ea typeface="微软雅黑" panose="020B0503020204020204" pitchFamily="34" charset="-122"/>
            </a:endParaRPr>
          </a:p>
        </p:txBody>
      </p:sp>
    </p:spTree>
  </p:cSld>
  <p:clrMapOvr>
    <a:masterClrMapping/>
  </p:clrMapOvr>
  <p:transition>
    <p:cover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descr="标准--QQ截图20170728152038.jpg"/>
          <p:cNvPicPr>
            <a:picLocks noGrp="1" noChangeAspect="1"/>
          </p:cNvPicPr>
          <p:nvPr>
            <p:ph/>
          </p:nvPr>
        </p:nvPicPr>
        <p:blipFill>
          <a:blip r:embed="rId1" cstate="print"/>
          <a:stretch>
            <a:fillRect/>
          </a:stretch>
        </p:blipFill>
        <p:spPr>
          <a:xfrm>
            <a:off x="1646237" y="1639094"/>
            <a:ext cx="5486400" cy="3762375"/>
          </a:xfrm>
        </p:spPr>
      </p:pic>
      <p:sp>
        <p:nvSpPr>
          <p:cNvPr id="105474" name="标题 1"/>
          <p:cNvSpPr>
            <a:spLocks noGrp="1"/>
          </p:cNvSpPr>
          <p:nvPr>
            <p:ph type="title"/>
          </p:nvPr>
        </p:nvSpPr>
        <p:spPr>
          <a:xfrm>
            <a:off x="857250" y="68263"/>
            <a:ext cx="8286750" cy="717550"/>
          </a:xfrm>
        </p:spPr>
        <p:txBody>
          <a:bodyPr wrap="square" lIns="91440" tIns="45720" rIns="91440" bIns="45720" anchor="ctr"/>
          <a:lstStyle/>
          <a:p>
            <a:pPr lvl="0"/>
            <a:r>
              <a:rPr lang="en-US" altLang="zh-CN" sz="3600" dirty="0">
                <a:solidFill>
                  <a:srgbClr val="000000"/>
                </a:solidFill>
                <a:latin typeface="黑体" panose="02010609060101010101" pitchFamily="49" charset="-122"/>
              </a:rPr>
              <a:t>2.</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医疗机构端软件下载安装及登录</a:t>
            </a:r>
            <a:endPar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pic>
        <p:nvPicPr>
          <p:cNvPr id="6" name="图片 5" descr="标准--QQ截图20170728152038.jpg"/>
          <p:cNvPicPr>
            <a:picLocks noChangeAspect="1"/>
          </p:cNvPicPr>
          <p:nvPr/>
        </p:nvPicPr>
        <p:blipFill>
          <a:blip r:embed="rId1" cstate="print"/>
          <a:stretch>
            <a:fillRect/>
          </a:stretch>
        </p:blipFill>
        <p:spPr>
          <a:xfrm>
            <a:off x="611560" y="980728"/>
            <a:ext cx="8352928" cy="5616624"/>
          </a:xfrm>
          <a:prstGeom prst="rect">
            <a:avLst/>
          </a:prstGeom>
        </p:spPr>
      </p:pic>
    </p:spTree>
  </p:cSld>
  <p:clrMapOvr>
    <a:masterClrMapping/>
  </p:clrMapOvr>
  <p:transition>
    <p:cover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内容占位符 2"/>
          <p:cNvSpPr>
            <a:spLocks noGrp="1"/>
          </p:cNvSpPr>
          <p:nvPr>
            <p:ph idx="4294967295"/>
          </p:nvPr>
        </p:nvSpPr>
        <p:spPr>
          <a:xfrm>
            <a:off x="285750" y="714375"/>
            <a:ext cx="8207375" cy="5183188"/>
          </a:xfrm>
        </p:spPr>
        <p:txBody>
          <a:bodyPr wrap="square" lIns="91440" tIns="45720" rIns="91440" bIns="45720" anchor="t"/>
          <a:lstStyle/>
          <a:p>
            <a:pPr marL="457200" lvl="0" indent="-457200">
              <a:lnSpc>
                <a:spcPct val="150000"/>
              </a:lnSpc>
              <a:spcBef>
                <a:spcPct val="0"/>
              </a:spcBef>
              <a:buChar char="l"/>
            </a:pPr>
            <a:r>
              <a:rPr lang="en-US" altLang="en-US" sz="2400" b="0" dirty="0">
                <a:solidFill>
                  <a:srgbClr val="000000"/>
                </a:solidFill>
                <a:latin typeface="微软雅黑" panose="020B0503020204020204" pitchFamily="34" charset="-122"/>
                <a:ea typeface="微软雅黑" panose="020B0503020204020204" pitchFamily="34" charset="-122"/>
                <a:sym typeface="黑体" panose="02010609060101010101" pitchFamily="49" charset="-122"/>
              </a:rPr>
              <a:t>选择 “</a:t>
            </a:r>
            <a:r>
              <a:rPr lang="zh-CN" altLang="en-US" sz="2400" b="0" dirty="0">
                <a:solidFill>
                  <a:srgbClr val="000000"/>
                </a:solidFill>
                <a:latin typeface="微软雅黑" panose="020B0503020204020204" pitchFamily="34" charset="-122"/>
                <a:ea typeface="微软雅黑" panose="020B0503020204020204" pitchFamily="34" charset="-122"/>
                <a:sym typeface="黑体" panose="02010609060101010101" pitchFamily="49" charset="-122"/>
              </a:rPr>
              <a:t>机构端入口</a:t>
            </a:r>
            <a:r>
              <a:rPr lang="en-US" altLang="en-US" sz="2400" b="0" dirty="0">
                <a:solidFill>
                  <a:srgbClr val="000000"/>
                </a:solidFill>
                <a:latin typeface="微软雅黑" panose="020B0503020204020204" pitchFamily="34" charset="-122"/>
                <a:ea typeface="微软雅黑" panose="020B0503020204020204" pitchFamily="34" charset="-122"/>
                <a:sym typeface="黑体" panose="02010609060101010101" pitchFamily="49" charset="-122"/>
              </a:rPr>
              <a:t>”点击进入，登陆下载机构版软件；</a:t>
            </a:r>
            <a:endParaRPr lang="en-US" altLang="en-US" sz="2400" b="0" dirty="0">
              <a:solidFill>
                <a:srgbClr val="000000"/>
              </a:solidFill>
              <a:latin typeface="微软雅黑" panose="020B0503020204020204" pitchFamily="34" charset="-122"/>
              <a:ea typeface="微软雅黑" panose="020B0503020204020204" pitchFamily="34" charset="-122"/>
              <a:sym typeface="黑体" panose="02010609060101010101" pitchFamily="49" charset="-122"/>
            </a:endParaRPr>
          </a:p>
          <a:p>
            <a:pPr marL="457200" lvl="0" indent="-457200">
              <a:lnSpc>
                <a:spcPct val="90000"/>
              </a:lnSpc>
              <a:buFont typeface="黑体" panose="02010609060101010101" pitchFamily="49" charset="-122"/>
              <a:buNone/>
            </a:pPr>
            <a:endParaRPr lang="en-US" altLang="zh-CN" dirty="0">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Char char="l"/>
            </a:pPr>
            <a:endParaRPr lang="en-US" altLang="en-US" dirty="0"/>
          </a:p>
        </p:txBody>
      </p:sp>
      <p:sp>
        <p:nvSpPr>
          <p:cNvPr id="106498" name="标题 1"/>
          <p:cNvSpPr>
            <a:spLocks noGrp="1"/>
          </p:cNvSpPr>
          <p:nvPr>
            <p:ph type="title"/>
          </p:nvPr>
        </p:nvSpPr>
        <p:spPr>
          <a:xfrm>
            <a:off x="285750" y="0"/>
            <a:ext cx="6064250" cy="717550"/>
          </a:xfrm>
        </p:spPr>
        <p:txBody>
          <a:bodyPr wrap="square" lIns="91440" tIns="45720" rIns="91440" bIns="45720" anchor="ctr"/>
          <a:lstStyle/>
          <a:p>
            <a:pPr lvl="0"/>
            <a:r>
              <a:rPr lang="en-US" altLang="zh-CN" sz="3600" b="0" dirty="0">
                <a:solidFill>
                  <a:srgbClr val="000000"/>
                </a:solidFill>
                <a:latin typeface="黑体" panose="02010609060101010101" pitchFamily="49" charset="-122"/>
                <a:sym typeface="Arial" panose="020B0604020202020204" pitchFamily="34" charset="0"/>
              </a:rPr>
              <a:t>2.1 </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软件下载及安装</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pic>
        <p:nvPicPr>
          <p:cNvPr id="4" name="图片 3"/>
          <p:cNvPicPr>
            <a:picLocks noChangeAspect="1"/>
          </p:cNvPicPr>
          <p:nvPr/>
        </p:nvPicPr>
        <p:blipFill>
          <a:blip r:embed="rId1" cstate="print"/>
          <a:stretch>
            <a:fillRect/>
          </a:stretch>
        </p:blipFill>
        <p:spPr>
          <a:xfrm>
            <a:off x="121285" y="2244725"/>
            <a:ext cx="8901430" cy="3971925"/>
          </a:xfrm>
          <a:prstGeom prst="rect">
            <a:avLst/>
          </a:prstGeom>
        </p:spPr>
      </p:pic>
    </p:spTree>
  </p:cSld>
  <p:clrMapOvr>
    <a:masterClrMapping/>
  </p:clrMapOvr>
  <p:transition>
    <p:cover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内容占位符 2"/>
          <p:cNvSpPr>
            <a:spLocks noGrp="1"/>
          </p:cNvSpPr>
          <p:nvPr>
            <p:ph idx="4294967295"/>
          </p:nvPr>
        </p:nvSpPr>
        <p:spPr>
          <a:xfrm>
            <a:off x="0" y="785813"/>
            <a:ext cx="8207375" cy="5183187"/>
          </a:xfrm>
        </p:spPr>
        <p:txBody>
          <a:bodyPr wrap="square" lIns="91440" tIns="45720" rIns="91440" bIns="45720" anchor="t"/>
          <a:lstStyle/>
          <a:p>
            <a:pPr marL="457200" lvl="0" indent="-457200">
              <a:lnSpc>
                <a:spcPct val="90000"/>
              </a:lnSpc>
              <a:buFont typeface="黑体" panose="02010609060101010101" pitchFamily="49" charset="-122"/>
              <a:buNone/>
            </a:pPr>
            <a:endParaRPr lang="en-US" altLang="zh-CN" dirty="0">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Char char="l"/>
            </a:pPr>
            <a:endParaRPr lang="en-US" altLang="en-US" dirty="0"/>
          </a:p>
        </p:txBody>
      </p:sp>
      <p:pic>
        <p:nvPicPr>
          <p:cNvPr id="2" name="图片 1"/>
          <p:cNvPicPr>
            <a:picLocks noChangeAspect="1"/>
          </p:cNvPicPr>
          <p:nvPr/>
        </p:nvPicPr>
        <p:blipFill>
          <a:blip r:embed="rId1" cstate="print"/>
          <a:stretch>
            <a:fillRect/>
          </a:stretch>
        </p:blipFill>
        <p:spPr>
          <a:xfrm>
            <a:off x="186055" y="1279525"/>
            <a:ext cx="8771255" cy="4819015"/>
          </a:xfrm>
          <a:prstGeom prst="rect">
            <a:avLst/>
          </a:prstGeom>
        </p:spPr>
      </p:pic>
    </p:spTree>
  </p:cSld>
  <p:clrMapOvr>
    <a:masterClrMapping/>
  </p:clrMapOvr>
  <p:transition>
    <p:cover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内容占位符 2"/>
          <p:cNvSpPr>
            <a:spLocks noGrp="1"/>
          </p:cNvSpPr>
          <p:nvPr>
            <p:ph idx="4294967295"/>
          </p:nvPr>
        </p:nvSpPr>
        <p:spPr>
          <a:xfrm>
            <a:off x="0" y="785813"/>
            <a:ext cx="8207375" cy="5183187"/>
          </a:xfrm>
        </p:spPr>
        <p:txBody>
          <a:bodyPr wrap="square" lIns="91440" tIns="45720" rIns="91440" bIns="45720" anchor="t"/>
          <a:lstStyle/>
          <a:p>
            <a:pPr marL="457200" lvl="0" indent="-457200">
              <a:lnSpc>
                <a:spcPct val="90000"/>
              </a:lnSpc>
              <a:buFont typeface="黑体" panose="02010609060101010101" pitchFamily="49" charset="-122"/>
              <a:buNone/>
            </a:pPr>
            <a:endParaRPr lang="en-US" altLang="zh-CN" dirty="0">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Char char="l"/>
            </a:pPr>
            <a:endParaRPr lang="en-US" altLang="en-US" dirty="0"/>
          </a:p>
        </p:txBody>
      </p:sp>
      <p:pic>
        <p:nvPicPr>
          <p:cNvPr id="3" name="图片 2"/>
          <p:cNvPicPr>
            <a:picLocks noChangeAspect="1"/>
          </p:cNvPicPr>
          <p:nvPr/>
        </p:nvPicPr>
        <p:blipFill>
          <a:blip r:embed="rId1" cstate="print"/>
          <a:stretch>
            <a:fillRect/>
          </a:stretch>
        </p:blipFill>
        <p:spPr>
          <a:xfrm>
            <a:off x="1433195" y="927735"/>
            <a:ext cx="6277610" cy="2363470"/>
          </a:xfrm>
          <a:prstGeom prst="rect">
            <a:avLst/>
          </a:prstGeom>
        </p:spPr>
      </p:pic>
      <p:pic>
        <p:nvPicPr>
          <p:cNvPr id="4" name="图片 3"/>
          <p:cNvPicPr>
            <a:picLocks noChangeAspect="1"/>
          </p:cNvPicPr>
          <p:nvPr/>
        </p:nvPicPr>
        <p:blipFill>
          <a:blip r:embed="rId2" cstate="print"/>
          <a:stretch>
            <a:fillRect/>
          </a:stretch>
        </p:blipFill>
        <p:spPr>
          <a:xfrm>
            <a:off x="246380" y="3409950"/>
            <a:ext cx="8529955" cy="3001645"/>
          </a:xfrm>
          <a:prstGeom prst="rect">
            <a:avLst/>
          </a:prstGeom>
        </p:spPr>
      </p:pic>
    </p:spTree>
  </p:cSld>
  <p:clrMapOvr>
    <a:masterClrMapping/>
  </p:clrMapOvr>
  <p:transition>
    <p:cover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内容占位符 2"/>
          <p:cNvSpPr>
            <a:spLocks noGrp="1"/>
          </p:cNvSpPr>
          <p:nvPr>
            <p:ph idx="4294967295"/>
          </p:nvPr>
        </p:nvSpPr>
        <p:spPr>
          <a:xfrm>
            <a:off x="0" y="785813"/>
            <a:ext cx="8207375" cy="5214937"/>
          </a:xfrm>
        </p:spPr>
        <p:txBody>
          <a:bodyPr wrap="square" lIns="91440" tIns="45720" rIns="91440" bIns="45720" anchor="t"/>
          <a:lstStyle/>
          <a:p>
            <a:pPr marL="457200" lvl="0" indent="-457200">
              <a:lnSpc>
                <a:spcPct val="90000"/>
              </a:lnSpc>
              <a:buFont typeface="黑体" panose="02010609060101010101" pitchFamily="49" charset="-122"/>
              <a:buNone/>
            </a:pPr>
            <a:endParaRPr lang="en-US" altLang="zh-CN" dirty="0">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Char char="l"/>
            </a:pPr>
            <a:endParaRPr lang="en-US" altLang="en-US" dirty="0"/>
          </a:p>
        </p:txBody>
      </p:sp>
      <p:sp>
        <p:nvSpPr>
          <p:cNvPr id="110594" name="标题 1"/>
          <p:cNvSpPr>
            <a:spLocks noGrp="1"/>
          </p:cNvSpPr>
          <p:nvPr>
            <p:ph type="title"/>
          </p:nvPr>
        </p:nvSpPr>
        <p:spPr>
          <a:xfrm>
            <a:off x="285750" y="142875"/>
            <a:ext cx="6643688"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2.2 </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登录医疗机构系统</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pic>
        <p:nvPicPr>
          <p:cNvPr id="2" name="图片 1"/>
          <p:cNvPicPr>
            <a:picLocks noChangeAspect="1"/>
          </p:cNvPicPr>
          <p:nvPr/>
        </p:nvPicPr>
        <p:blipFill>
          <a:blip r:embed="rId1" cstate="print"/>
          <a:stretch>
            <a:fillRect/>
          </a:stretch>
        </p:blipFill>
        <p:spPr>
          <a:xfrm>
            <a:off x="563880" y="1161415"/>
            <a:ext cx="8016240" cy="5114925"/>
          </a:xfrm>
          <a:prstGeom prst="rect">
            <a:avLst/>
          </a:prstGeom>
        </p:spPr>
      </p:pic>
    </p:spTree>
  </p:cSld>
  <p:clrMapOvr>
    <a:masterClrMapping/>
  </p:clrMapOvr>
  <p:transition>
    <p:cover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内容占位符 2"/>
          <p:cNvSpPr>
            <a:spLocks noGrp="1"/>
          </p:cNvSpPr>
          <p:nvPr>
            <p:ph idx="4294967295"/>
          </p:nvPr>
        </p:nvSpPr>
        <p:spPr>
          <a:xfrm>
            <a:off x="0" y="785813"/>
            <a:ext cx="8207375" cy="5214937"/>
          </a:xfrm>
        </p:spPr>
        <p:txBody>
          <a:bodyPr wrap="square" lIns="91440" tIns="45720" rIns="91440" bIns="45720" anchor="t"/>
          <a:lstStyle/>
          <a:p>
            <a:pPr marL="457200" lvl="0" indent="-457200">
              <a:lnSpc>
                <a:spcPct val="90000"/>
              </a:lnSpc>
              <a:buFont typeface="黑体" panose="02010609060101010101" pitchFamily="49" charset="-122"/>
              <a:buNone/>
            </a:pPr>
            <a:endParaRPr lang="en-US" altLang="zh-CN" dirty="0">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Font typeface="黑体" panose="02010609060101010101" pitchFamily="49" charset="-122"/>
              <a:buNone/>
            </a:pPr>
            <a:endParaRPr lang="zh-CN" altLang="en-US"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Char char="l"/>
            </a:pPr>
            <a:endParaRPr lang="en-US" altLang="en-US" dirty="0"/>
          </a:p>
        </p:txBody>
      </p:sp>
      <p:sp>
        <p:nvSpPr>
          <p:cNvPr id="111618" name="标题 1"/>
          <p:cNvSpPr>
            <a:spLocks noGrp="1"/>
          </p:cNvSpPr>
          <p:nvPr>
            <p:ph type="title"/>
          </p:nvPr>
        </p:nvSpPr>
        <p:spPr>
          <a:xfrm>
            <a:off x="857250" y="0"/>
            <a:ext cx="3571875" cy="857250"/>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2.3 </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系统主页</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pic>
        <p:nvPicPr>
          <p:cNvPr id="2" name="图片 1"/>
          <p:cNvPicPr>
            <a:picLocks noChangeAspect="1"/>
          </p:cNvPicPr>
          <p:nvPr/>
        </p:nvPicPr>
        <p:blipFill>
          <a:blip r:embed="rId1" cstate="print"/>
          <a:stretch>
            <a:fillRect/>
          </a:stretch>
        </p:blipFill>
        <p:spPr>
          <a:xfrm>
            <a:off x="54610" y="1165225"/>
            <a:ext cx="9035415" cy="5123815"/>
          </a:xfrm>
          <a:prstGeom prst="rect">
            <a:avLst/>
          </a:prstGeom>
        </p:spPr>
      </p:pic>
    </p:spTree>
  </p:cSld>
  <p:clrMapOvr>
    <a:masterClrMapping/>
  </p:clrMapOvr>
  <p:transition>
    <p:cover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内容占位符 2"/>
          <p:cNvSpPr>
            <a:spLocks noGrp="1"/>
          </p:cNvSpPr>
          <p:nvPr>
            <p:ph/>
          </p:nvPr>
        </p:nvSpPr>
        <p:spPr>
          <a:xfrm>
            <a:off x="285750" y="785813"/>
            <a:ext cx="8207375" cy="5214938"/>
          </a:xfrm>
        </p:spPr>
        <p:txBody>
          <a:bodyPr vert="horz" wrap="square" lIns="91440" tIns="45720" rIns="91440" bIns="45720" numCol="1" anchor="t" anchorCtr="0" compatLnSpc="1"/>
          <a:lstStyle/>
          <a:p>
            <a:pPr marL="457200" marR="0" lvl="0" indent="-457200" algn="l" defTabSz="914400" rtl="0" eaLnBrk="0" fontAlgn="base" latinLnBrk="0" hangingPunct="0">
              <a:lnSpc>
                <a:spcPct val="150000"/>
              </a:lnSpc>
              <a:spcBef>
                <a:spcPts val="0"/>
              </a:spcBef>
              <a:spcAft>
                <a:spcPct val="0"/>
              </a:spcAft>
              <a:buClr>
                <a:schemeClr val="accent1"/>
              </a:buClr>
              <a:buSzTx/>
              <a:buFont typeface="Wingdings" panose="05000000000000000000" pitchFamily="2" charset="2"/>
              <a:buChar char="l"/>
              <a:defRPr/>
            </a:pPr>
            <a:r>
              <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设置审批机关：对本机构的临床、口腔、公卫、中医类别的医师，设置相应的审批机关。</a:t>
            </a:r>
            <a:endParaRPr kumimoji="0" lang="zh-CN" altLang="en-US" sz="2400" b="0" i="0" u="none"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112642" name="标题 1"/>
          <p:cNvSpPr>
            <a:spLocks noGrp="1"/>
          </p:cNvSpPr>
          <p:nvPr>
            <p:ph type="title"/>
          </p:nvPr>
        </p:nvSpPr>
        <p:spPr>
          <a:xfrm>
            <a:off x="428625" y="142875"/>
            <a:ext cx="6858000"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3.</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设置本院医师审批机关</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pic>
        <p:nvPicPr>
          <p:cNvPr id="2" name="图片 1"/>
          <p:cNvPicPr>
            <a:picLocks noChangeAspect="1"/>
          </p:cNvPicPr>
          <p:nvPr/>
        </p:nvPicPr>
        <p:blipFill>
          <a:blip r:embed="rId1" cstate="print"/>
          <a:stretch>
            <a:fillRect/>
          </a:stretch>
        </p:blipFill>
        <p:spPr>
          <a:xfrm>
            <a:off x="589915" y="1950085"/>
            <a:ext cx="8179435" cy="4669790"/>
          </a:xfrm>
          <a:prstGeom prst="rect">
            <a:avLst/>
          </a:prstGeom>
        </p:spPr>
      </p:pic>
    </p:spTree>
  </p:cSld>
  <p:clrMapOvr>
    <a:masterClrMapping/>
  </p:clrMapOvr>
  <p:transition>
    <p:cover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标题 1"/>
          <p:cNvSpPr>
            <a:spLocks noGrp="1"/>
          </p:cNvSpPr>
          <p:nvPr>
            <p:ph type="title"/>
          </p:nvPr>
        </p:nvSpPr>
        <p:spPr>
          <a:xfrm>
            <a:off x="357188" y="142875"/>
            <a:ext cx="6143625"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4.</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设置本院科室信息</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113666" name="矩形 7"/>
          <p:cNvSpPr/>
          <p:nvPr/>
        </p:nvSpPr>
        <p:spPr>
          <a:xfrm>
            <a:off x="285750" y="785813"/>
            <a:ext cx="8215313" cy="1135062"/>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Arial" panose="020B0604020202020204" pitchFamily="34" charset="0"/>
              </a:rPr>
              <a:t>将本机构的科室名称维护到科室字典中，以便医师选择和本级管理。</a:t>
            </a:r>
            <a:endParaRPr lang="en-US" altLang="en-US" sz="2400" b="0" dirty="0">
              <a:latin typeface="微软雅黑" panose="020B0503020204020204" pitchFamily="34" charset="-122"/>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1" cstate="print"/>
          <a:stretch>
            <a:fillRect/>
          </a:stretch>
        </p:blipFill>
        <p:spPr>
          <a:xfrm>
            <a:off x="553085" y="1920875"/>
            <a:ext cx="7948295" cy="4892675"/>
          </a:xfrm>
          <a:prstGeom prst="rect">
            <a:avLst/>
          </a:prstGeom>
        </p:spPr>
      </p:pic>
    </p:spTree>
  </p:cSld>
  <p:clrMapOvr>
    <a:masterClrMapping/>
  </p:clrMapOvr>
  <p:transition>
    <p:cover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标题 1"/>
          <p:cNvSpPr>
            <a:spLocks noGrp="1"/>
          </p:cNvSpPr>
          <p:nvPr>
            <p:ph type="title"/>
          </p:nvPr>
        </p:nvSpPr>
        <p:spPr>
          <a:xfrm>
            <a:off x="357188" y="142875"/>
            <a:ext cx="8207375"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 4.1 </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本院医师所在科室信息维护</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pic>
        <p:nvPicPr>
          <p:cNvPr id="2" name="图片 1"/>
          <p:cNvPicPr>
            <a:picLocks noChangeAspect="1"/>
          </p:cNvPicPr>
          <p:nvPr/>
        </p:nvPicPr>
        <p:blipFill>
          <a:blip r:embed="rId1" cstate="print"/>
          <a:stretch>
            <a:fillRect/>
          </a:stretch>
        </p:blipFill>
        <p:spPr>
          <a:xfrm>
            <a:off x="135890" y="1506220"/>
            <a:ext cx="8872220" cy="4704715"/>
          </a:xfrm>
          <a:prstGeom prst="rect">
            <a:avLst/>
          </a:prstGeom>
        </p:spPr>
      </p:pic>
    </p:spTree>
  </p:cSld>
  <p:clrMapOvr>
    <a:masterClrMapping/>
  </p:clrMapOvr>
  <p:transition>
    <p:cover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标题 1"/>
          <p:cNvSpPr>
            <a:spLocks noGrp="1"/>
          </p:cNvSpPr>
          <p:nvPr>
            <p:ph type="title"/>
          </p:nvPr>
        </p:nvSpPr>
        <p:spPr>
          <a:xfrm>
            <a:off x="285750" y="142875"/>
            <a:ext cx="6812280"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5.</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为本院医师</a:t>
            </a:r>
            <a:r>
              <a:rPr lang="zh-CN"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激活账户</a:t>
            </a:r>
            <a:r>
              <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 </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115714" name="矩形 3"/>
          <p:cNvSpPr/>
          <p:nvPr/>
        </p:nvSpPr>
        <p:spPr>
          <a:xfrm>
            <a:off x="214313" y="857250"/>
            <a:ext cx="9174480" cy="1198880"/>
          </a:xfrm>
          <a:prstGeom prst="rect">
            <a:avLst/>
          </a:prstGeom>
          <a:noFill/>
          <a:ln w="9525">
            <a:noFill/>
          </a:ln>
        </p:spPr>
        <p:txBody>
          <a:bodyPr wrap="none"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医疗机构需及时激活本机构在岗医师的账户。</a:t>
            </a:r>
            <a:endParaRPr lang="en-US" altLang="en-US" sz="2400" b="0" dirty="0">
              <a:latin typeface="微软雅黑" panose="020B0503020204020204" pitchFamily="34" charset="-122"/>
              <a:ea typeface="微软雅黑" panose="020B0503020204020204" pitchFamily="34" charset="-122"/>
              <a:sym typeface="黑体" panose="02010609060101010101" pitchFamily="49" charset="-122"/>
            </a:endParaRPr>
          </a:p>
          <a:p>
            <a:pPr marL="457200" lvl="0" indent="-457200" eaLnBrk="0" hangingPunct="0">
              <a:lnSpc>
                <a:spcPct val="150000"/>
              </a:lnSpc>
              <a:buClr>
                <a:schemeClr val="accent1"/>
              </a:buClr>
              <a:buFont typeface="Wingdings" panose="05000000000000000000" pitchFamily="2" charset="2"/>
              <a:buChar char="l"/>
            </a:pP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医疗机构可选择账户激活方式（短信发送激活码或直接激活）。</a:t>
            </a:r>
            <a:endParaRPr lang="zh-CN" altLang="en-US" sz="2400" b="0" dirty="0">
              <a:latin typeface="微软雅黑" panose="020B0503020204020204" pitchFamily="34" charset="-122"/>
              <a:ea typeface="微软雅黑" panose="020B0503020204020204" pitchFamily="34" charset="-122"/>
              <a:sym typeface="黑体" panose="02010609060101010101" pitchFamily="49" charset="-122"/>
            </a:endParaRPr>
          </a:p>
        </p:txBody>
      </p:sp>
      <p:pic>
        <p:nvPicPr>
          <p:cNvPr id="3" name="图片 2"/>
          <p:cNvPicPr>
            <a:picLocks noChangeAspect="1"/>
          </p:cNvPicPr>
          <p:nvPr/>
        </p:nvPicPr>
        <p:blipFill>
          <a:blip r:embed="rId1"/>
          <a:stretch>
            <a:fillRect/>
          </a:stretch>
        </p:blipFill>
        <p:spPr>
          <a:xfrm>
            <a:off x="525780" y="2056130"/>
            <a:ext cx="8092440" cy="4714240"/>
          </a:xfrm>
          <a:prstGeom prst="rect">
            <a:avLst/>
          </a:prstGeom>
        </p:spPr>
      </p:pic>
    </p:spTree>
  </p:cSld>
  <p:clrMapOvr>
    <a:masterClrMapping/>
  </p:clrMapOvr>
  <p:transition>
    <p:cover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标题 1"/>
          <p:cNvSpPr>
            <a:spLocks noGrp="1"/>
          </p:cNvSpPr>
          <p:nvPr>
            <p:ph type="title"/>
          </p:nvPr>
        </p:nvSpPr>
        <p:spPr>
          <a:xfrm>
            <a:off x="0" y="142875"/>
            <a:ext cx="8207375" cy="574675"/>
          </a:xfrm>
        </p:spPr>
        <p:txBody>
          <a:bodyPr wrap="square" lIns="91440" tIns="45720" rIns="91440" bIns="45720" anchor="ctr"/>
          <a:lstStyle/>
          <a:p>
            <a:pPr lvl="0" algn="l"/>
            <a:r>
              <a:rPr lang="zh-CN" altLang="en-US" sz="3200" b="0" dirty="0">
                <a:solidFill>
                  <a:srgbClr val="000000"/>
                </a:solidFill>
                <a:latin typeface="华文行楷" panose="02010800040101010101" pitchFamily="2" charset="-122"/>
                <a:ea typeface="华文行楷" panose="02010800040101010101" pitchFamily="2" charset="-122"/>
              </a:rPr>
              <a:t>           </a:t>
            </a:r>
            <a:r>
              <a:rPr lang="zh-CN" altLang="en-US" sz="3200" b="0" dirty="0">
                <a:solidFill>
                  <a:srgbClr val="000000"/>
                </a:solidFill>
                <a:latin typeface="黑体" panose="02010609060101010101" pitchFamily="49" charset="-122"/>
                <a:ea typeface="黑体" panose="02010609060101010101" pitchFamily="49" charset="-122"/>
              </a:rPr>
              <a:t> </a:t>
            </a:r>
            <a:r>
              <a:rPr lang="en-US" altLang="zh-CN" sz="4000" b="0" dirty="0">
                <a:solidFill>
                  <a:srgbClr val="000000"/>
                </a:solidFill>
                <a:latin typeface="黑体" panose="02010609060101010101" pitchFamily="49" charset="-122"/>
              </a:rPr>
              <a:t>1.</a:t>
            </a:r>
            <a:r>
              <a:rPr lang="zh-CN" altLang="en-US" sz="4000" b="0" dirty="0" smtClean="0">
                <a:solidFill>
                  <a:srgbClr val="000000"/>
                </a:solidFill>
                <a:latin typeface="华文行楷" panose="02010800040101010101" pitchFamily="2" charset="-122"/>
                <a:ea typeface="华文行楷" panose="02010800040101010101" pitchFamily="2" charset="-122"/>
              </a:rPr>
              <a:t>电子化注册</a:t>
            </a:r>
            <a:r>
              <a:rPr lang="zh-CN" altLang="en-US" sz="4000" b="0" dirty="0">
                <a:solidFill>
                  <a:srgbClr val="000000"/>
                </a:solidFill>
                <a:latin typeface="华文行楷" panose="02010800040101010101" pitchFamily="2" charset="-122"/>
                <a:ea typeface="华文行楷" panose="02010800040101010101" pitchFamily="2" charset="-122"/>
              </a:rPr>
              <a:t>的意义</a:t>
            </a:r>
            <a:endParaRPr lang="zh-CN" altLang="en-US" sz="4000" b="0" dirty="0">
              <a:solidFill>
                <a:srgbClr val="000000"/>
              </a:solidFill>
              <a:latin typeface="华文行楷" panose="02010800040101010101" pitchFamily="2" charset="-122"/>
              <a:ea typeface="华文行楷" panose="02010800040101010101" pitchFamily="2" charset="-122"/>
            </a:endParaRPr>
          </a:p>
        </p:txBody>
      </p:sp>
      <p:sp>
        <p:nvSpPr>
          <p:cNvPr id="3" name="内容占位符 2"/>
          <p:cNvSpPr>
            <a:spLocks noGrp="1"/>
          </p:cNvSpPr>
          <p:nvPr>
            <p:ph/>
          </p:nvPr>
        </p:nvSpPr>
        <p:spPr>
          <a:xfrm>
            <a:off x="571500" y="1071563"/>
            <a:ext cx="7858125" cy="5143500"/>
          </a:xfrm>
        </p:spPr>
        <p:txBody>
          <a:bodyPr vert="horz" wrap="square" lIns="91440" tIns="45720" rIns="91440" bIns="45720" numCol="1" anchor="t" anchorCtr="0" compatLnSpc="1"/>
          <a:lstStyle/>
          <a:p>
            <a:pPr marL="342900" marR="0" lvl="0" indent="-177800" algn="l" defTabSz="914400" rtl="0" eaLnBrk="0" fontAlgn="base" latinLnBrk="0" hangingPunct="0">
              <a:lnSpc>
                <a:spcPct val="100000"/>
              </a:lnSpc>
              <a:spcBef>
                <a:spcPts val="0"/>
              </a:spcBef>
              <a:spcAft>
                <a:spcPct val="0"/>
              </a:spcAft>
              <a:buClr>
                <a:schemeClr val="accent1"/>
              </a:buClr>
              <a:buSzTx/>
              <a:buFont typeface="Wingdings" panose="05000000000000000000" pitchFamily="2" charset="2"/>
              <a:buChar char="n"/>
              <a:defRPr/>
            </a:pPr>
            <a:r>
              <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rPr>
              <a:t>实现</a:t>
            </a:r>
            <a:r>
              <a:rPr kumimoji="0" lang="zh-CN" altLang="en-US" sz="28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rPr>
              <a:t>行业互联网+，方便医师网上办理</a:t>
            </a:r>
            <a:r>
              <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rPr>
              <a:t>业务</a:t>
            </a:r>
            <a:endPar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177800" algn="l" defTabSz="914400" rtl="0" eaLnBrk="0" fontAlgn="base" latinLnBrk="0" hangingPunct="0">
              <a:lnSpc>
                <a:spcPct val="100000"/>
              </a:lnSpc>
              <a:spcBef>
                <a:spcPts val="0"/>
              </a:spcBef>
              <a:spcAft>
                <a:spcPct val="0"/>
              </a:spcAft>
              <a:buClr>
                <a:schemeClr val="accent1"/>
              </a:buClr>
              <a:buSzTx/>
              <a:buFont typeface="Wingdings" panose="05000000000000000000" pitchFamily="2" charset="2"/>
              <a:buNone/>
              <a:defRPr/>
            </a:pPr>
            <a:endPar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177800" algn="l" defTabSz="914400" rtl="0" eaLnBrk="0" fontAlgn="base" latinLnBrk="0" hangingPunct="0">
              <a:lnSpc>
                <a:spcPct val="100000"/>
              </a:lnSpc>
              <a:spcBef>
                <a:spcPts val="0"/>
              </a:spcBef>
              <a:spcAft>
                <a:spcPct val="0"/>
              </a:spcAft>
              <a:buClr>
                <a:schemeClr val="accent1"/>
              </a:buClr>
              <a:buSzTx/>
              <a:buFont typeface="Wingdings" panose="05000000000000000000" pitchFamily="2" charset="2"/>
              <a:buChar char="n"/>
              <a:defRPr/>
            </a:pPr>
            <a:r>
              <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rPr>
              <a:t>加强医师信息</a:t>
            </a:r>
            <a:r>
              <a:rPr kumimoji="0" lang="zh-CN" altLang="en-US" sz="28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rPr>
              <a:t>公开和透明</a:t>
            </a:r>
            <a:endParaRPr kumimoji="0" lang="zh-CN" altLang="en-US" sz="28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177800" algn="l" defTabSz="914400" rtl="0" eaLnBrk="0" fontAlgn="base" latinLnBrk="0" hangingPunct="0">
              <a:lnSpc>
                <a:spcPct val="100000"/>
              </a:lnSpc>
              <a:spcBef>
                <a:spcPts val="0"/>
              </a:spcBef>
              <a:spcAft>
                <a:spcPct val="0"/>
              </a:spcAft>
              <a:buClr>
                <a:schemeClr val="accent1"/>
              </a:buClr>
              <a:buSzTx/>
              <a:buFont typeface="Wingdings" panose="05000000000000000000" pitchFamily="2" charset="2"/>
              <a:buNone/>
              <a:defRPr/>
            </a:pPr>
            <a:endParaRPr kumimoji="0" lang="zh-CN" altLang="en-US" sz="28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177800" algn="l" defTabSz="914400" rtl="0" eaLnBrk="0" fontAlgn="base" latinLnBrk="0" hangingPunct="0">
              <a:lnSpc>
                <a:spcPct val="100000"/>
              </a:lnSpc>
              <a:spcBef>
                <a:spcPts val="0"/>
              </a:spcBef>
              <a:spcAft>
                <a:spcPct val="0"/>
              </a:spcAft>
              <a:buClr>
                <a:schemeClr val="accent1"/>
              </a:buClr>
              <a:buSzTx/>
              <a:buFont typeface="Wingdings" panose="05000000000000000000" pitchFamily="2" charset="2"/>
              <a:buChar char="n"/>
              <a:defRPr/>
            </a:pPr>
            <a:r>
              <a:rPr kumimoji="0" lang="zh-CN" altLang="en-US" sz="28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rPr>
              <a:t>提升医师自身的信息管理</a:t>
            </a:r>
            <a:r>
              <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rPr>
              <a:t>能力</a:t>
            </a:r>
            <a:endParaRPr kumimoji="0" lang="en-US" altLang="zh-CN"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177800" algn="l" defTabSz="914400" rtl="0" eaLnBrk="0" fontAlgn="base" latinLnBrk="0" hangingPunct="0">
              <a:lnSpc>
                <a:spcPct val="100000"/>
              </a:lnSpc>
              <a:spcBef>
                <a:spcPts val="0"/>
              </a:spcBef>
              <a:spcAft>
                <a:spcPct val="0"/>
              </a:spcAft>
              <a:buClr>
                <a:schemeClr val="accent1"/>
              </a:buClr>
              <a:buSzTx/>
              <a:buFont typeface="Wingdings" panose="05000000000000000000" pitchFamily="2" charset="2"/>
              <a:buChar char="n"/>
              <a:defRPr/>
            </a:pPr>
            <a:endParaRPr kumimoji="0" lang="zh-CN" altLang="en-US" sz="28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177800" algn="l" defTabSz="914400" rtl="0" eaLnBrk="0" fontAlgn="base" latinLnBrk="0" hangingPunct="0">
              <a:lnSpc>
                <a:spcPts val="3000"/>
              </a:lnSpc>
              <a:spcBef>
                <a:spcPct val="20000"/>
              </a:spcBef>
              <a:spcAft>
                <a:spcPct val="0"/>
              </a:spcAft>
              <a:buClr>
                <a:schemeClr val="accent1"/>
              </a:buClr>
              <a:buSzTx/>
              <a:buFont typeface="Wingdings" panose="05000000000000000000" pitchFamily="2" charset="2"/>
              <a:buChar char="n"/>
              <a:defRPr/>
            </a:pPr>
            <a:r>
              <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记录和完善医师执业记录</a:t>
            </a:r>
            <a:endParaRPr kumimoji="0" lang="en-US" altLang="zh-CN"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177800" algn="l" defTabSz="914400" rtl="0" eaLnBrk="0" fontAlgn="base" latinLnBrk="0" hangingPunct="0">
              <a:lnSpc>
                <a:spcPts val="3000"/>
              </a:lnSpc>
              <a:spcBef>
                <a:spcPct val="20000"/>
              </a:spcBef>
              <a:spcAft>
                <a:spcPct val="0"/>
              </a:spcAft>
              <a:buClr>
                <a:schemeClr val="accent1"/>
              </a:buClr>
              <a:buSzTx/>
              <a:buFont typeface="Wingdings" panose="05000000000000000000" pitchFamily="2" charset="2"/>
              <a:buNone/>
              <a:defRPr/>
            </a:pPr>
            <a:endParaRPr kumimoji="0" lang="en-US" altLang="zh-CN"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177800" algn="l" defTabSz="914400" rtl="0" eaLnBrk="0" fontAlgn="base" latinLnBrk="0" hangingPunct="0">
              <a:lnSpc>
                <a:spcPts val="3000"/>
              </a:lnSpc>
              <a:spcBef>
                <a:spcPct val="20000"/>
              </a:spcBef>
              <a:spcAft>
                <a:spcPct val="0"/>
              </a:spcAft>
              <a:buClr>
                <a:schemeClr val="accent1"/>
              </a:buClr>
              <a:buSzTx/>
              <a:buFont typeface="Wingdings" panose="05000000000000000000" pitchFamily="2" charset="2"/>
              <a:buChar char="n"/>
              <a:defRPr/>
            </a:pPr>
            <a:r>
              <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梳理医师队伍情况</a:t>
            </a:r>
            <a:endParaRPr kumimoji="0" lang="zh-CN" altLang="en-US" sz="28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177800" algn="l" defTabSz="914400" rtl="0" eaLnBrk="0" fontAlgn="base" latinLnBrk="0" hangingPunct="0">
              <a:lnSpc>
                <a:spcPts val="3000"/>
              </a:lnSpc>
              <a:spcBef>
                <a:spcPct val="20000"/>
              </a:spcBef>
              <a:spcAft>
                <a:spcPct val="0"/>
              </a:spcAft>
              <a:buClr>
                <a:schemeClr val="accent1"/>
              </a:buClr>
              <a:buSzTx/>
              <a:buFont typeface="Wingdings" panose="05000000000000000000" pitchFamily="2" charset="2"/>
              <a:buNone/>
              <a:defRPr/>
            </a:pPr>
            <a:endParaRPr kumimoji="0" lang="zh-CN" altLang="en-US" sz="3200" b="1" i="0" u="none" strike="noStrike" kern="0" cap="none" spc="0" normalizeH="0" baseline="0" noProof="1" smtClean="0">
              <a:ln>
                <a:noFill/>
              </a:ln>
              <a:solidFill>
                <a:srgbClr val="000000"/>
              </a:solidFill>
              <a:effectLst/>
              <a:uLnTx/>
              <a:uFillTx/>
              <a:latin typeface="+mn-ea"/>
              <a:ea typeface="+mn-ea"/>
              <a:cs typeface="+mj-cs"/>
            </a:endParaRPr>
          </a:p>
        </p:txBody>
      </p:sp>
    </p:spTree>
    <p:custDataLst>
      <p:tags r:id="rId1"/>
    </p:custDataLst>
  </p:cSld>
  <p:clrMapOvr>
    <a:masterClrMapping/>
  </p:clrMapOvr>
  <p:transition>
    <p:cover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标题 1"/>
          <p:cNvSpPr>
            <a:spLocks noGrp="1"/>
          </p:cNvSpPr>
          <p:nvPr>
            <p:ph type="title"/>
          </p:nvPr>
        </p:nvSpPr>
        <p:spPr>
          <a:xfrm>
            <a:off x="-857250" y="142875"/>
            <a:ext cx="8207375"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5.1 </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撤销医师账户</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116739" name="矩形 3"/>
          <p:cNvSpPr/>
          <p:nvPr/>
        </p:nvSpPr>
        <p:spPr>
          <a:xfrm>
            <a:off x="285750" y="785813"/>
            <a:ext cx="8340725" cy="1135062"/>
          </a:xfrm>
          <a:prstGeom prst="rect">
            <a:avLst/>
          </a:prstGeom>
          <a:noFill/>
          <a:ln w="9525">
            <a:noFill/>
          </a:ln>
        </p:spPr>
        <p:txBody>
          <a:bodyPr wrap="none"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发现本院医师有异常或被错误注册，可选择撤销该账户，</a:t>
            </a:r>
            <a:endParaRPr lang="en-US" altLang="zh-CN" sz="2400" b="0" dirty="0">
              <a:latin typeface="微软雅黑" panose="020B0503020204020204" pitchFamily="34" charset="-122"/>
              <a:ea typeface="微软雅黑" panose="020B0503020204020204" pitchFamily="34" charset="-122"/>
              <a:sym typeface="黑体" panose="02010609060101010101" pitchFamily="49" charset="-122"/>
            </a:endParaRPr>
          </a:p>
          <a:p>
            <a:pPr marL="457200" lvl="0" indent="-457200" eaLnBrk="0" hangingPunct="0">
              <a:lnSpc>
                <a:spcPct val="150000"/>
              </a:lnSpc>
              <a:buClr>
                <a:schemeClr val="accent1"/>
              </a:buClr>
            </a:pP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并申请重新注册。</a:t>
            </a:r>
            <a:endParaRPr lang="en-US" altLang="en-US" sz="2400" b="0" dirty="0">
              <a:latin typeface="微软雅黑" panose="020B0503020204020204" pitchFamily="34" charset="-122"/>
              <a:ea typeface="微软雅黑" panose="020B0503020204020204" pitchFamily="34" charset="-122"/>
              <a:sym typeface="黑体" panose="02010609060101010101" pitchFamily="49" charset="-122"/>
            </a:endParaRPr>
          </a:p>
        </p:txBody>
      </p:sp>
      <p:pic>
        <p:nvPicPr>
          <p:cNvPr id="2" name="图片 1"/>
          <p:cNvPicPr>
            <a:picLocks noChangeAspect="1"/>
          </p:cNvPicPr>
          <p:nvPr/>
        </p:nvPicPr>
        <p:blipFill>
          <a:blip r:embed="rId1" cstate="print"/>
          <a:stretch>
            <a:fillRect/>
          </a:stretch>
        </p:blipFill>
        <p:spPr>
          <a:xfrm>
            <a:off x="285750" y="2066925"/>
            <a:ext cx="8477885" cy="4319905"/>
          </a:xfrm>
          <a:prstGeom prst="rect">
            <a:avLst/>
          </a:prstGeom>
        </p:spPr>
      </p:pic>
    </p:spTree>
  </p:cSld>
  <p:clrMapOvr>
    <a:masterClrMapping/>
  </p:clrMapOvr>
  <p:transition>
    <p:cover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标题 1"/>
          <p:cNvSpPr>
            <a:spLocks noGrp="1"/>
          </p:cNvSpPr>
          <p:nvPr>
            <p:ph type="title"/>
          </p:nvPr>
        </p:nvSpPr>
        <p:spPr>
          <a:xfrm>
            <a:off x="-642937" y="0"/>
            <a:ext cx="8207375" cy="785813"/>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6.</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核对本院医师信息</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117762" name="矩形 3"/>
          <p:cNvSpPr/>
          <p:nvPr/>
        </p:nvSpPr>
        <p:spPr>
          <a:xfrm>
            <a:off x="214313" y="1571625"/>
            <a:ext cx="8429625" cy="2935288"/>
          </a:xfrm>
          <a:prstGeom prst="rect">
            <a:avLst/>
          </a:prstGeom>
          <a:noFill/>
          <a:ln w="9525">
            <a:noFill/>
          </a:ln>
        </p:spPr>
        <p:txBody>
          <a:bodyPr anchor="t">
            <a:spAutoFit/>
          </a:bodyPr>
          <a:lstStyle/>
          <a:p>
            <a:pPr marL="342900" lvl="0" indent="-342900" eaLnBrk="0" hangingPunct="0">
              <a:lnSpc>
                <a:spcPct val="200000"/>
              </a:lnSpc>
              <a:buClr>
                <a:schemeClr val="accent1"/>
              </a:buClr>
              <a:buFont typeface="Wingdings" panose="05000000000000000000" pitchFamily="2" charset="2"/>
              <a:buChar char="n"/>
            </a:pPr>
            <a:r>
              <a:rPr lang="en-US" altLang="en-US" sz="2400" b="0" dirty="0">
                <a:latin typeface="微软雅黑" panose="020B0503020204020204" pitchFamily="34" charset="-122"/>
                <a:ea typeface="微软雅黑" panose="020B0503020204020204" pitchFamily="34" charset="-122"/>
                <a:sym typeface="+mn-ea"/>
              </a:rPr>
              <a:t>本人在本机构执业但医师信息不在本机构列表中的医师；</a:t>
            </a:r>
            <a:endParaRPr lang="en-US" altLang="zh-CN" sz="2400" b="0" dirty="0">
              <a:latin typeface="微软雅黑" panose="020B0503020204020204" pitchFamily="34" charset="-122"/>
              <a:ea typeface="微软雅黑" panose="020B0503020204020204" pitchFamily="34" charset="-122"/>
              <a:sym typeface="+mn-ea"/>
            </a:endParaRPr>
          </a:p>
          <a:p>
            <a:pPr marL="342900" lvl="0" indent="-342900" eaLnBrk="0" hangingPunct="0">
              <a:lnSpc>
                <a:spcPct val="200000"/>
              </a:lnSpc>
              <a:buClr>
                <a:schemeClr val="accent1"/>
              </a:buClr>
              <a:buFont typeface="Wingdings" panose="05000000000000000000" pitchFamily="2" charset="2"/>
              <a:buChar char="n"/>
            </a:pPr>
            <a:r>
              <a:rPr lang="en-US" altLang="en-US" sz="2400" b="0" dirty="0">
                <a:latin typeface="微软雅黑" panose="020B0503020204020204" pitchFamily="34" charset="-122"/>
                <a:ea typeface="微软雅黑" panose="020B0503020204020204" pitchFamily="34" charset="-122"/>
                <a:sym typeface="+mn-ea"/>
              </a:rPr>
              <a:t>本人已不在本机构但医师信息还在本机构的医师；</a:t>
            </a:r>
            <a:endParaRPr lang="en-US" altLang="zh-CN" sz="2400" b="0" dirty="0">
              <a:latin typeface="微软雅黑" panose="020B0503020204020204" pitchFamily="34" charset="-122"/>
              <a:ea typeface="微软雅黑" panose="020B0503020204020204" pitchFamily="34" charset="-122"/>
              <a:sym typeface="+mn-ea"/>
            </a:endParaRPr>
          </a:p>
          <a:p>
            <a:pPr marL="342900" lvl="0" indent="-342900" eaLnBrk="0" hangingPunct="0">
              <a:lnSpc>
                <a:spcPct val="200000"/>
              </a:lnSpc>
              <a:buClr>
                <a:schemeClr val="accent1"/>
              </a:buClr>
              <a:buFont typeface="Wingdings" panose="05000000000000000000" pitchFamily="2" charset="2"/>
              <a:buChar char="n"/>
            </a:pPr>
            <a:r>
              <a:rPr lang="en-US" altLang="en-US" sz="2400" b="0" dirty="0">
                <a:latin typeface="微软雅黑" panose="020B0503020204020204" pitchFamily="34" charset="-122"/>
                <a:ea typeface="微软雅黑" panose="020B0503020204020204" pitchFamily="34" charset="-122"/>
                <a:sym typeface="+mn-ea"/>
              </a:rPr>
              <a:t>若发现有以上的问题，请到系统内“医师验证”功能中查看，并办理相关业务。</a:t>
            </a:r>
            <a:endParaRPr lang="en-US" altLang="zh-CN" sz="2400" b="0" dirty="0">
              <a:latin typeface="微软雅黑" panose="020B0503020204020204" pitchFamily="34" charset="-122"/>
              <a:ea typeface="微软雅黑" panose="020B0503020204020204" pitchFamily="34" charset="-122"/>
              <a:sym typeface="+mn-ea"/>
            </a:endParaRPr>
          </a:p>
        </p:txBody>
      </p:sp>
    </p:spTree>
  </p:cSld>
  <p:clrMapOvr>
    <a:masterClrMapping/>
  </p:clrMapOvr>
  <p:transition>
    <p:cover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标题 1"/>
          <p:cNvSpPr>
            <a:spLocks noGrp="1"/>
          </p:cNvSpPr>
          <p:nvPr>
            <p:ph type="title"/>
          </p:nvPr>
        </p:nvSpPr>
        <p:spPr>
          <a:xfrm>
            <a:off x="752475" y="123825"/>
            <a:ext cx="7786688"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6.1 </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主执业机构在本院医师列表</a:t>
            </a:r>
            <a:r>
              <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 </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pic>
        <p:nvPicPr>
          <p:cNvPr id="2" name="图片 1"/>
          <p:cNvPicPr>
            <a:picLocks noChangeAspect="1"/>
          </p:cNvPicPr>
          <p:nvPr/>
        </p:nvPicPr>
        <p:blipFill>
          <a:blip r:embed="rId1" cstate="print"/>
          <a:stretch>
            <a:fillRect/>
          </a:stretch>
        </p:blipFill>
        <p:spPr>
          <a:xfrm>
            <a:off x="134620" y="1457325"/>
            <a:ext cx="8874760" cy="4540885"/>
          </a:xfrm>
          <a:prstGeom prst="rect">
            <a:avLst/>
          </a:prstGeom>
        </p:spPr>
      </p:pic>
    </p:spTree>
  </p:cSld>
  <p:clrMapOvr>
    <a:masterClrMapping/>
  </p:clrMapOvr>
  <p:transition>
    <p:cover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标题 1"/>
          <p:cNvSpPr>
            <a:spLocks noGrp="1"/>
          </p:cNvSpPr>
          <p:nvPr>
            <p:ph type="title"/>
          </p:nvPr>
        </p:nvSpPr>
        <p:spPr>
          <a:xfrm>
            <a:off x="0" y="71438"/>
            <a:ext cx="6357938" cy="7143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6.2 </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资格信息验证</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pic>
        <p:nvPicPr>
          <p:cNvPr id="2" name="图片 1"/>
          <p:cNvPicPr>
            <a:picLocks noChangeAspect="1"/>
          </p:cNvPicPr>
          <p:nvPr/>
        </p:nvPicPr>
        <p:blipFill>
          <a:blip r:embed="rId1" cstate="print"/>
          <a:stretch>
            <a:fillRect/>
          </a:stretch>
        </p:blipFill>
        <p:spPr>
          <a:xfrm>
            <a:off x="147320" y="1413510"/>
            <a:ext cx="8848725" cy="4714875"/>
          </a:xfrm>
          <a:prstGeom prst="rect">
            <a:avLst/>
          </a:prstGeom>
        </p:spPr>
      </p:pic>
    </p:spTree>
  </p:cSld>
  <p:clrMapOvr>
    <a:masterClrMapping/>
  </p:clrMapOvr>
  <p:transition>
    <p:cover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标题 1"/>
          <p:cNvSpPr>
            <a:spLocks noGrp="1"/>
          </p:cNvSpPr>
          <p:nvPr>
            <p:ph type="title"/>
          </p:nvPr>
        </p:nvSpPr>
        <p:spPr>
          <a:xfrm>
            <a:off x="142875" y="0"/>
            <a:ext cx="5786438" cy="857250"/>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黑体" panose="02010609060101010101" pitchFamily="49" charset="-122"/>
              </a:rPr>
              <a:t>6.3 </a:t>
            </a:r>
            <a:r>
              <a:rPr lang="en-US" altLang="en-US" sz="4000" b="0" dirty="0">
                <a:solidFill>
                  <a:srgbClr val="000000"/>
                </a:solidFill>
                <a:latin typeface="华文行楷" panose="02010800040101010101" pitchFamily="2" charset="-122"/>
                <a:ea typeface="华文行楷" panose="02010800040101010101" pitchFamily="2" charset="-122"/>
                <a:sym typeface="黑体" panose="02010609060101010101" pitchFamily="49" charset="-122"/>
              </a:rPr>
              <a:t>注册信息验证</a:t>
            </a:r>
            <a:endPar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pic>
        <p:nvPicPr>
          <p:cNvPr id="2" name="图片 1"/>
          <p:cNvPicPr>
            <a:picLocks noChangeAspect="1"/>
          </p:cNvPicPr>
          <p:nvPr/>
        </p:nvPicPr>
        <p:blipFill>
          <a:blip r:embed="rId1" cstate="print"/>
          <a:stretch>
            <a:fillRect/>
          </a:stretch>
        </p:blipFill>
        <p:spPr>
          <a:xfrm>
            <a:off x="101600" y="1525905"/>
            <a:ext cx="8940165" cy="4514215"/>
          </a:xfrm>
          <a:prstGeom prst="rect">
            <a:avLst/>
          </a:prstGeom>
        </p:spPr>
      </p:pic>
    </p:spTree>
    <p:custDataLst>
      <p:tags r:id="rId2"/>
    </p:custDataLst>
  </p:cSld>
  <p:clrMapOvr>
    <a:masterClrMapping/>
  </p:clrMapOvr>
  <p:transition>
    <p:cover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标题 1"/>
          <p:cNvSpPr>
            <a:spLocks noGrp="1"/>
          </p:cNvSpPr>
          <p:nvPr>
            <p:ph type="title"/>
          </p:nvPr>
        </p:nvSpPr>
        <p:spPr>
          <a:xfrm>
            <a:off x="742950" y="8255"/>
            <a:ext cx="8001000" cy="785813"/>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黑体" panose="02010609060101010101" pitchFamily="49" charset="-122"/>
              </a:rPr>
              <a:t>6.4</a:t>
            </a:r>
            <a:r>
              <a:rPr lang="en-US" altLang="en-US" sz="4000" b="0" dirty="0">
                <a:solidFill>
                  <a:srgbClr val="000000"/>
                </a:solidFill>
                <a:latin typeface="华文行楷" panose="02010800040101010101" pitchFamily="2" charset="-122"/>
                <a:ea typeface="华文行楷" panose="02010800040101010101" pitchFamily="2" charset="-122"/>
                <a:sym typeface="黑体" panose="02010609060101010101" pitchFamily="49" charset="-122"/>
              </a:rPr>
              <a:t>本院</a:t>
            </a:r>
            <a:r>
              <a:rPr lang="zh-CN" altLang="en-US" sz="4000" b="0" dirty="0">
                <a:solidFill>
                  <a:srgbClr val="000000"/>
                </a:solidFill>
                <a:latin typeface="华文行楷" panose="02010800040101010101" pitchFamily="2" charset="-122"/>
                <a:ea typeface="华文行楷" panose="02010800040101010101" pitchFamily="2" charset="-122"/>
                <a:sym typeface="黑体" panose="02010609060101010101" pitchFamily="49" charset="-122"/>
              </a:rPr>
              <a:t>多执业机构备案</a:t>
            </a:r>
            <a:r>
              <a:rPr lang="en-US" altLang="en-US" sz="4000" b="0" dirty="0">
                <a:solidFill>
                  <a:srgbClr val="000000"/>
                </a:solidFill>
                <a:latin typeface="华文行楷" panose="02010800040101010101" pitchFamily="2" charset="-122"/>
                <a:ea typeface="华文行楷" panose="02010800040101010101" pitchFamily="2" charset="-122"/>
                <a:sym typeface="黑体" panose="02010609060101010101" pitchFamily="49" charset="-122"/>
              </a:rPr>
              <a:t>医师列表</a:t>
            </a:r>
            <a:endPar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pic>
        <p:nvPicPr>
          <p:cNvPr id="2" name="图片 1"/>
          <p:cNvPicPr>
            <a:picLocks noChangeAspect="1"/>
          </p:cNvPicPr>
          <p:nvPr/>
        </p:nvPicPr>
        <p:blipFill>
          <a:blip r:embed="rId1" cstate="print"/>
          <a:stretch>
            <a:fillRect/>
          </a:stretch>
        </p:blipFill>
        <p:spPr>
          <a:xfrm>
            <a:off x="186690" y="1369060"/>
            <a:ext cx="8771255" cy="4119880"/>
          </a:xfrm>
          <a:prstGeom prst="rect">
            <a:avLst/>
          </a:prstGeom>
        </p:spPr>
      </p:pic>
    </p:spTree>
    <p:custDataLst>
      <p:tags r:id="rId2"/>
    </p:custDataLst>
  </p:cSld>
  <p:clrMapOvr>
    <a:masterClrMapping/>
  </p:clrMapOvr>
  <p:transition>
    <p:cover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标题 1"/>
          <p:cNvSpPr>
            <a:spLocks noGrp="1"/>
          </p:cNvSpPr>
          <p:nvPr>
            <p:ph type="title"/>
          </p:nvPr>
        </p:nvSpPr>
        <p:spPr>
          <a:xfrm>
            <a:off x="1071563" y="0"/>
            <a:ext cx="7500937" cy="785813"/>
          </a:xfrm>
        </p:spPr>
        <p:txBody>
          <a:bodyPr wrap="square" lIns="0" tIns="45720" rIns="0" bIns="45720" anchor="ctr"/>
          <a:lstStyle/>
          <a:p>
            <a:pPr lvl="0"/>
            <a:r>
              <a:rPr lang="en-US" altLang="zh-CN" sz="3600" dirty="0">
                <a:solidFill>
                  <a:srgbClr val="000000"/>
                </a:solidFill>
                <a:latin typeface="黑体" panose="02010609060101010101" pitchFamily="49" charset="-122"/>
                <a:sym typeface="黑体" panose="02010609060101010101" pitchFamily="49" charset="-122"/>
              </a:rPr>
              <a:t>6.5</a:t>
            </a:r>
            <a:r>
              <a:rPr lang="en-US" altLang="en-US" sz="4000" b="0" dirty="0" smtClean="0">
                <a:solidFill>
                  <a:srgbClr val="000000"/>
                </a:solidFill>
                <a:latin typeface="华文行楷" panose="02010800040101010101" pitchFamily="2" charset="-122"/>
                <a:ea typeface="华文行楷" panose="02010800040101010101" pitchFamily="2" charset="-122"/>
                <a:sym typeface="黑体" panose="02010609060101010101" pitchFamily="49" charset="-122"/>
              </a:rPr>
              <a:t>多</a:t>
            </a:r>
            <a:r>
              <a:rPr lang="zh-CN" altLang="en-US" sz="4000" b="0" dirty="0" smtClean="0">
                <a:solidFill>
                  <a:srgbClr val="000000"/>
                </a:solidFill>
                <a:latin typeface="华文行楷" panose="02010800040101010101" pitchFamily="2" charset="-122"/>
                <a:ea typeface="华文行楷" panose="02010800040101010101" pitchFamily="2" charset="-122"/>
                <a:sym typeface="黑体" panose="02010609060101010101" pitchFamily="49" charset="-122"/>
              </a:rPr>
              <a:t>机构备案</a:t>
            </a:r>
            <a:r>
              <a:rPr lang="en-US" altLang="en-US" sz="4000" b="0" dirty="0" err="1" smtClean="0">
                <a:solidFill>
                  <a:srgbClr val="000000"/>
                </a:solidFill>
                <a:latin typeface="华文行楷" panose="02010800040101010101" pitchFamily="2" charset="-122"/>
                <a:ea typeface="华文行楷" panose="02010800040101010101" pitchFamily="2" charset="-122"/>
                <a:sym typeface="黑体" panose="02010609060101010101" pitchFamily="49" charset="-122"/>
              </a:rPr>
              <a:t>在本院的医师列表</a:t>
            </a:r>
            <a:endParaRPr lang="en-US" altLang="en-US" sz="4000" b="0" dirty="0">
              <a:solidFill>
                <a:srgbClr val="000000"/>
              </a:solidFill>
              <a:latin typeface="华文行楷" panose="02010800040101010101" pitchFamily="2" charset="-122"/>
              <a:ea typeface="华文行楷" panose="02010800040101010101" pitchFamily="2" charset="-122"/>
              <a:sym typeface="黑体" panose="02010609060101010101" pitchFamily="49" charset="-122"/>
            </a:endParaRPr>
          </a:p>
        </p:txBody>
      </p:sp>
      <p:pic>
        <p:nvPicPr>
          <p:cNvPr id="2" name="图片 1"/>
          <p:cNvPicPr>
            <a:picLocks noChangeAspect="1"/>
          </p:cNvPicPr>
          <p:nvPr/>
        </p:nvPicPr>
        <p:blipFill>
          <a:blip r:embed="rId1" cstate="print"/>
          <a:stretch>
            <a:fillRect/>
          </a:stretch>
        </p:blipFill>
        <p:spPr>
          <a:xfrm>
            <a:off x="179705" y="1306195"/>
            <a:ext cx="8784590" cy="4771390"/>
          </a:xfrm>
          <a:prstGeom prst="rect">
            <a:avLst/>
          </a:prstGeom>
        </p:spPr>
      </p:pic>
    </p:spTree>
    <p:custDataLst>
      <p:tags r:id="rId2"/>
    </p:custDataLst>
  </p:cSld>
  <p:clrMapOvr>
    <a:masterClrMapping/>
  </p:clrMapOvr>
  <p:transition>
    <p:cover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标题 1"/>
          <p:cNvSpPr>
            <a:spLocks noGrp="1"/>
          </p:cNvSpPr>
          <p:nvPr>
            <p:ph type="title"/>
          </p:nvPr>
        </p:nvSpPr>
        <p:spPr>
          <a:xfrm>
            <a:off x="428625" y="142875"/>
            <a:ext cx="8207375" cy="574675"/>
          </a:xfrm>
        </p:spPr>
        <p:txBody>
          <a:bodyPr wrap="square" lIns="91440" tIns="45720" rIns="91440" bIns="45720" anchor="ctr"/>
          <a:lstStyle/>
          <a:p>
            <a:pPr lvl="0"/>
            <a:r>
              <a:rPr lang="en-US" altLang="zh-CN" sz="3600" dirty="0">
                <a:solidFill>
                  <a:srgbClr val="000000"/>
                </a:solidFill>
                <a:latin typeface="华文新魏" panose="02010800040101010101" pitchFamily="2" charset="-122"/>
                <a:ea typeface="华文新魏" panose="02010800040101010101" pitchFamily="2" charset="-122"/>
                <a:sym typeface="Arial" panose="020B0604020202020204" pitchFamily="34" charset="0"/>
              </a:rPr>
              <a:t>7.</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审核本院医师申请修改的信息</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123907" name="矩形 3"/>
          <p:cNvSpPr/>
          <p:nvPr/>
        </p:nvSpPr>
        <p:spPr>
          <a:xfrm>
            <a:off x="285750" y="857250"/>
            <a:ext cx="8001000" cy="1135063"/>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及时确认本机构医师个人信息的更新申请。如：任职资格、学历、毕业学校及照片。</a:t>
            </a:r>
            <a:endParaRPr lang="en-US" altLang="zh-CN" sz="2400" b="0" dirty="0">
              <a:latin typeface="微软雅黑" panose="020B0503020204020204" pitchFamily="34" charset="-122"/>
              <a:ea typeface="微软雅黑" panose="020B0503020204020204" pitchFamily="34" charset="-122"/>
              <a:sym typeface="黑体" panose="02010609060101010101" pitchFamily="49" charset="-122"/>
            </a:endParaRPr>
          </a:p>
        </p:txBody>
      </p:sp>
      <p:pic>
        <p:nvPicPr>
          <p:cNvPr id="2" name="图片 1"/>
          <p:cNvPicPr>
            <a:picLocks noChangeAspect="1"/>
          </p:cNvPicPr>
          <p:nvPr/>
        </p:nvPicPr>
        <p:blipFill>
          <a:blip r:embed="rId1" cstate="print"/>
          <a:stretch>
            <a:fillRect/>
          </a:stretch>
        </p:blipFill>
        <p:spPr>
          <a:xfrm>
            <a:off x="428625" y="1992630"/>
            <a:ext cx="8404860" cy="4778375"/>
          </a:xfrm>
          <a:prstGeom prst="rect">
            <a:avLst/>
          </a:prstGeom>
        </p:spPr>
      </p:pic>
    </p:spTree>
  </p:cSld>
  <p:clrMapOvr>
    <a:masterClrMapping/>
  </p:clrMapOvr>
  <p:transition>
    <p:cover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stretch>
            <a:fillRect/>
          </a:stretch>
        </p:blipFill>
        <p:spPr>
          <a:xfrm>
            <a:off x="1081405" y="920750"/>
            <a:ext cx="7153275" cy="5808980"/>
          </a:xfrm>
          <a:prstGeom prst="rect">
            <a:avLst/>
          </a:prstGeom>
        </p:spPr>
      </p:pic>
    </p:spTree>
    <p:custDataLst>
      <p:tags r:id="rId2"/>
    </p:custDataLst>
  </p:cSld>
  <p:clrMapOvr>
    <a:masterClrMapping/>
  </p:clrMapOvr>
  <p:transition>
    <p:cover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标题 1"/>
          <p:cNvSpPr>
            <a:spLocks noGrp="1"/>
          </p:cNvSpPr>
          <p:nvPr>
            <p:ph type="title"/>
          </p:nvPr>
        </p:nvSpPr>
        <p:spPr>
          <a:xfrm>
            <a:off x="0" y="71438"/>
            <a:ext cx="8207375"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8.</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办理本院医师申请的业务</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125955" name="矩形 3"/>
          <p:cNvSpPr/>
          <p:nvPr/>
        </p:nvSpPr>
        <p:spPr>
          <a:xfrm>
            <a:off x="285750" y="785813"/>
            <a:ext cx="8143875" cy="1188720"/>
          </a:xfrm>
          <a:prstGeom prst="rect">
            <a:avLst/>
          </a:prstGeom>
          <a:noFill/>
          <a:ln w="9525">
            <a:noFill/>
          </a:ln>
        </p:spPr>
        <p:txBody>
          <a:bodyPr anchor="t">
            <a:spAutoFit/>
          </a:bodyPr>
          <a:lstStyle/>
          <a:p>
            <a:pPr marL="457200" lvl="0" indent="-457200" eaLnBrk="0" hangingPunct="0">
              <a:lnSpc>
                <a:spcPct val="150000"/>
              </a:lnSpc>
              <a:buClr>
                <a:schemeClr val="accent1"/>
              </a:buClr>
              <a:buFont typeface="Wingdings" panose="05000000000000000000" pitchFamily="2" charset="2"/>
              <a:buChar char="l"/>
            </a:pP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及时确认医师的业务申请，并打印相关申请表。如：注册申请、变更申请、重新注册申请及</a:t>
            </a: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备案</a:t>
            </a: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注销申请</a:t>
            </a:r>
            <a:r>
              <a:rPr lang="zh-CN" altLang="en-US" sz="2400" b="0" dirty="0">
                <a:latin typeface="微软雅黑" panose="020B0503020204020204" pitchFamily="34" charset="-122"/>
                <a:ea typeface="微软雅黑" panose="020B0503020204020204" pitchFamily="34" charset="-122"/>
                <a:sym typeface="黑体" panose="02010609060101010101" pitchFamily="49" charset="-122"/>
              </a:rPr>
              <a:t>表</a:t>
            </a:r>
            <a:r>
              <a:rPr lang="en-US" altLang="en-US" sz="2400" b="0" dirty="0">
                <a:latin typeface="微软雅黑" panose="020B0503020204020204" pitchFamily="34" charset="-122"/>
                <a:ea typeface="微软雅黑" panose="020B0503020204020204" pitchFamily="34" charset="-122"/>
                <a:sym typeface="黑体" panose="02010609060101010101" pitchFamily="49" charset="-122"/>
              </a:rPr>
              <a:t>。</a:t>
            </a:r>
            <a:endParaRPr lang="en-US" altLang="en-US" sz="2400" b="0" dirty="0">
              <a:latin typeface="微软雅黑" panose="020B0503020204020204" pitchFamily="34" charset="-122"/>
              <a:ea typeface="微软雅黑" panose="020B0503020204020204" pitchFamily="34" charset="-122"/>
              <a:sym typeface="黑体" panose="02010609060101010101" pitchFamily="49" charset="-122"/>
            </a:endParaRPr>
          </a:p>
        </p:txBody>
      </p:sp>
      <p:pic>
        <p:nvPicPr>
          <p:cNvPr id="2" name="图片 1"/>
          <p:cNvPicPr>
            <a:picLocks noChangeAspect="1"/>
          </p:cNvPicPr>
          <p:nvPr/>
        </p:nvPicPr>
        <p:blipFill>
          <a:blip r:embed="rId1" cstate="print"/>
          <a:stretch>
            <a:fillRect/>
          </a:stretch>
        </p:blipFill>
        <p:spPr>
          <a:xfrm>
            <a:off x="676910" y="1902460"/>
            <a:ext cx="7790180" cy="4921885"/>
          </a:xfrm>
          <a:prstGeom prst="rect">
            <a:avLst/>
          </a:prstGeom>
        </p:spPr>
      </p:pic>
    </p:spTree>
  </p:cSld>
  <p:clrMapOvr>
    <a:masterClrMapping/>
  </p:clrMapOvr>
  <p:transition>
    <p:cover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文本框 1"/>
          <p:cNvSpPr txBox="1"/>
          <p:nvPr/>
        </p:nvSpPr>
        <p:spPr>
          <a:xfrm>
            <a:off x="1056005" y="78105"/>
            <a:ext cx="6076950" cy="701040"/>
          </a:xfrm>
          <a:prstGeom prst="rect">
            <a:avLst/>
          </a:prstGeom>
          <a:noFill/>
          <a:ln w="9525">
            <a:noFill/>
          </a:ln>
        </p:spPr>
        <p:txBody>
          <a:bodyPr wrap="square" anchor="t">
            <a:spAutoFit/>
          </a:bodyPr>
          <a:lstStyle/>
          <a:p>
            <a:pPr lvl="0" indent="0"/>
            <a:r>
              <a:rPr lang="en-US" altLang="zh-CN" sz="4000" dirty="0">
                <a:solidFill>
                  <a:srgbClr val="000000"/>
                </a:solidFill>
                <a:latin typeface="黑体" panose="02010609060101010101" pitchFamily="49" charset="-122"/>
                <a:ea typeface="黑体" panose="02010609060101010101" pitchFamily="49" charset="-122"/>
                <a:sym typeface="Arial" panose="020B0604020202020204" pitchFamily="34" charset="0"/>
              </a:rPr>
              <a:t>2.</a:t>
            </a:r>
            <a:r>
              <a:rPr lang="zh-CN" altLang="en-US" sz="4000" b="0" dirty="0" smtClean="0">
                <a:solidFill>
                  <a:srgbClr val="000000"/>
                </a:solidFill>
                <a:latin typeface="华文行楷" panose="02010800040101010101" pitchFamily="2" charset="-122"/>
                <a:ea typeface="华文行楷" panose="02010800040101010101" pitchFamily="2" charset="-122"/>
                <a:sym typeface="Arial" panose="020B0604020202020204" pitchFamily="34" charset="0"/>
              </a:rPr>
              <a:t>电子化注册</a:t>
            </a:r>
            <a:r>
              <a:rPr lang="zh-CN"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流程</a:t>
            </a:r>
            <a:endParaRPr lang="zh-CN"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pic>
        <p:nvPicPr>
          <p:cNvPr id="73731" name="Picture 11" descr="C:\Users\liushan\Desktop\电子化培训培训PPT及图片资料\新建文件夹\新建文件夹\10个流程_05.png"/>
          <p:cNvPicPr>
            <a:picLocks noChangeAspect="1"/>
          </p:cNvPicPr>
          <p:nvPr/>
        </p:nvPicPr>
        <p:blipFill>
          <a:blip r:embed="rId1" cstate="print"/>
          <a:stretch>
            <a:fillRect/>
          </a:stretch>
        </p:blipFill>
        <p:spPr>
          <a:xfrm>
            <a:off x="500063" y="4357688"/>
            <a:ext cx="8001000" cy="1514475"/>
          </a:xfrm>
          <a:prstGeom prst="rect">
            <a:avLst/>
          </a:prstGeom>
          <a:noFill/>
          <a:ln w="9525">
            <a:noFill/>
          </a:ln>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268760"/>
            <a:ext cx="8410852" cy="4392488"/>
          </a:xfrm>
          <a:prstGeom prst="rect">
            <a:avLst/>
          </a:prstGeom>
        </p:spPr>
      </p:pic>
    </p:spTree>
  </p:cSld>
  <p:clrMapOvr>
    <a:masterClrMapping/>
  </p:clrMapOvr>
  <p:transition>
    <p:cover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stretch>
            <a:fillRect/>
          </a:stretch>
        </p:blipFill>
        <p:spPr>
          <a:xfrm>
            <a:off x="819150" y="932815"/>
            <a:ext cx="7696200" cy="5791835"/>
          </a:xfrm>
          <a:prstGeom prst="rect">
            <a:avLst/>
          </a:prstGeom>
        </p:spPr>
      </p:pic>
    </p:spTree>
  </p:cSld>
  <p:clrMapOvr>
    <a:masterClrMapping/>
  </p:clrMapOvr>
  <p:transition>
    <p:cover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内容占位符 2"/>
          <p:cNvSpPr>
            <a:spLocks noGrp="1"/>
          </p:cNvSpPr>
          <p:nvPr>
            <p:ph/>
          </p:nvPr>
        </p:nvSpPr>
        <p:spPr>
          <a:xfrm>
            <a:off x="142875" y="1071563"/>
            <a:ext cx="8858250" cy="5118100"/>
          </a:xfrm>
        </p:spPr>
        <p:txBody>
          <a:bodyPr vert="horz" wrap="square" lIns="0" tIns="45720" rIns="0" bIns="45720" numCol="1" rtlCol="0" anchor="t" anchorCtr="0" compatLnSpc="1">
            <a:normAutofit/>
          </a:bodyPr>
          <a:lstStyle/>
          <a:p>
            <a:pPr marL="342900" marR="0" lvl="0" indent="-177800" algn="l" defTabSz="914400" rtl="0" eaLnBrk="0" fontAlgn="auto" latinLnBrk="0" hangingPunct="0">
              <a:lnSpc>
                <a:spcPct val="120000"/>
              </a:lnSpc>
              <a:spcBef>
                <a:spcPct val="20000"/>
              </a:spcBef>
              <a:spcAft>
                <a:spcPct val="0"/>
              </a:spcAft>
              <a:buClr>
                <a:schemeClr val="accent1"/>
              </a:buClr>
              <a:buSzTx/>
              <a:buFont typeface="Wingdings" panose="05000000000000000000" pitchFamily="2" charset="2"/>
              <a:buChar char="n"/>
              <a:defRPr/>
            </a:pPr>
            <a:r>
              <a:rPr kumimoji="0" lang="zh-CN" altLang="en-US" sz="24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rPr>
              <a:t>备案：</a:t>
            </a:r>
            <a:endParaRPr kumimoji="0" lang="zh-CN" altLang="en-US" sz="24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84150" marR="0" lvl="0" indent="0" algn="l" defTabSz="914400" rtl="0" eaLnBrk="0" fontAlgn="auto" latinLnBrk="0" hangingPunct="0">
              <a:lnSpc>
                <a:spcPct val="120000"/>
              </a:lnSpc>
              <a:spcBef>
                <a:spcPct val="20000"/>
              </a:spcBef>
              <a:spcAft>
                <a:spcPct val="0"/>
              </a:spcAft>
              <a:buClr>
                <a:schemeClr val="accent1"/>
              </a:buClr>
              <a:buSzTx/>
              <a:buFont typeface="黑体" panose="02010609060101010101" pitchFamily="49" charset="-122"/>
              <a:buNone/>
              <a:defRPr/>
            </a:pPr>
            <a:r>
              <a:rPr kumimoji="0" lang="zh-CN" altLang="en-US" sz="24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rPr>
              <a:t>以下情形，医师所在医疗机构可申请为该医师做“注册备案”：医师调离、退休、退职、被辞退、被开除。注册备案的医师，归入不在册的医师序列。</a:t>
            </a:r>
            <a:endParaRPr kumimoji="0" lang="zh-CN" altLang="en-US" sz="24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177800" algn="l" defTabSz="914400" rtl="0" eaLnBrk="0" fontAlgn="auto" latinLnBrk="0" hangingPunct="0">
              <a:lnSpc>
                <a:spcPct val="120000"/>
              </a:lnSpc>
              <a:spcBef>
                <a:spcPct val="20000"/>
              </a:spcBef>
              <a:spcAft>
                <a:spcPct val="0"/>
              </a:spcAft>
              <a:buClr>
                <a:schemeClr val="accent1"/>
              </a:buClr>
              <a:buSzTx/>
              <a:buFont typeface="Wingdings" panose="05000000000000000000" pitchFamily="2" charset="2"/>
              <a:buChar char="n"/>
              <a:defRPr/>
            </a:pPr>
            <a:endParaRPr kumimoji="0" lang="zh-CN" altLang="en-US" sz="24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342900" marR="0" lvl="0" indent="-177800" algn="l" defTabSz="914400" rtl="0" eaLnBrk="0" fontAlgn="auto" latinLnBrk="0" hangingPunct="0">
              <a:lnSpc>
                <a:spcPct val="120000"/>
              </a:lnSpc>
              <a:spcBef>
                <a:spcPct val="20000"/>
              </a:spcBef>
              <a:spcAft>
                <a:spcPct val="0"/>
              </a:spcAft>
              <a:buClr>
                <a:schemeClr val="accent1"/>
              </a:buClr>
              <a:buSzTx/>
              <a:buFont typeface="Wingdings" panose="05000000000000000000" pitchFamily="2" charset="2"/>
              <a:buChar char="n"/>
              <a:defRPr/>
            </a:pPr>
            <a:r>
              <a:rPr kumimoji="0" lang="zh-CN" altLang="en-US" sz="24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rPr>
              <a:t>注销：</a:t>
            </a:r>
            <a:endParaRPr kumimoji="0" lang="zh-CN" altLang="en-US" sz="24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84150" marR="0" lvl="0" indent="0" algn="l" defTabSz="914400" rtl="0" eaLnBrk="0" fontAlgn="auto" latinLnBrk="0" hangingPunct="0">
              <a:lnSpc>
                <a:spcPct val="120000"/>
              </a:lnSpc>
              <a:spcBef>
                <a:spcPct val="20000"/>
              </a:spcBef>
              <a:spcAft>
                <a:spcPct val="0"/>
              </a:spcAft>
              <a:buClr>
                <a:schemeClr val="accent1"/>
              </a:buClr>
              <a:buSzTx/>
              <a:buFont typeface="黑体" panose="02010609060101010101" pitchFamily="49" charset="-122"/>
              <a:buNone/>
              <a:defRPr/>
            </a:pPr>
            <a:r>
              <a:rPr kumimoji="0" lang="zh-CN" altLang="en-US" sz="24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rPr>
              <a:t>以下情形，医师所在医疗机构可申请为该医师做</a:t>
            </a:r>
            <a:r>
              <a:rPr kumimoji="0" lang="zh-CN" altLang="en-US" sz="24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rPr>
              <a:t>“注销注册”</a:t>
            </a:r>
            <a:r>
              <a:rPr kumimoji="0" lang="zh-CN" altLang="en-US" sz="24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zh-CN" altLang="en-US" sz="24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84150" marR="0" lvl="0" indent="0" algn="l" defTabSz="914400" rtl="0" eaLnBrk="0" fontAlgn="auto" latinLnBrk="0" hangingPunct="0">
              <a:lnSpc>
                <a:spcPct val="120000"/>
              </a:lnSpc>
              <a:spcBef>
                <a:spcPct val="20000"/>
              </a:spcBef>
              <a:spcAft>
                <a:spcPct val="0"/>
              </a:spcAft>
              <a:buClr>
                <a:schemeClr val="accent1"/>
              </a:buClr>
              <a:buSzTx/>
              <a:buFont typeface="黑体" panose="02010609060101010101" pitchFamily="49" charset="-122"/>
              <a:buNone/>
              <a:defRPr/>
            </a:pPr>
            <a:r>
              <a:rPr kumimoji="0" lang="zh-CN" altLang="en-US" sz="24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rPr>
              <a:t>死亡或失踪、吊销医师执业证书的、两次考核不合格的</a:t>
            </a:r>
            <a:r>
              <a:rPr kumimoji="0" lang="zh-CN" altLang="en-US" sz="24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rPr>
              <a:t>、终止</a:t>
            </a:r>
            <a:r>
              <a:rPr kumimoji="0" lang="zh-CN" altLang="en-US" sz="2400" b="0" i="0" u="none" strike="noStrike" kern="0" cap="none" spc="0" normalizeH="0" baseline="0" noProof="1">
                <a:ln>
                  <a:noFill/>
                </a:ln>
                <a:solidFill>
                  <a:srgbClr val="000000"/>
                </a:solidFill>
                <a:effectLst/>
                <a:uLnTx/>
                <a:uFillTx/>
                <a:latin typeface="微软雅黑" panose="020B0503020204020204" pitchFamily="34" charset="-122"/>
                <a:ea typeface="微软雅黑" panose="020B0503020204020204" pitchFamily="34" charset="-122"/>
                <a:cs typeface="+mn-cs"/>
              </a:rPr>
              <a:t>医师执业活动满两年的</a:t>
            </a:r>
            <a:r>
              <a:rPr kumimoji="0" lang="zh-CN" altLang="en-US" sz="2400" b="0" i="0" u="none" strike="noStrike" kern="0" cap="none" spc="0" normalizeH="0" baseline="0" noProof="1" smtClean="0">
                <a:ln>
                  <a:noFill/>
                </a:ln>
                <a:solidFill>
                  <a:srgbClr val="000000"/>
                </a:solidFill>
                <a:effectLst/>
                <a:uLnTx/>
                <a:uFillTx/>
                <a:latin typeface="微软雅黑" panose="020B0503020204020204" pitchFamily="34" charset="-122"/>
                <a:ea typeface="微软雅黑" panose="020B0503020204020204" pitchFamily="34" charset="-122"/>
                <a:cs typeface="+mn-cs"/>
              </a:rPr>
              <a:t>等情形。</a:t>
            </a:r>
            <a:r>
              <a:rPr kumimoji="0" lang="zh-CN" altLang="en-US" sz="2400" b="0" i="0" u="none" strike="noStrike" kern="0" cap="none" spc="0" normalizeH="0" baseline="0" noProof="1" smtClean="0">
                <a:ln>
                  <a:noFill/>
                </a:ln>
                <a:solidFill>
                  <a:schemeClr val="bg1"/>
                </a:solidFill>
                <a:effectLst/>
                <a:uLnTx/>
                <a:uFillTx/>
                <a:latin typeface="微软雅黑" panose="020B0503020204020204" pitchFamily="34" charset="-122"/>
                <a:ea typeface="微软雅黑" panose="020B0503020204020204" pitchFamily="34" charset="-122"/>
                <a:cs typeface="+mn-cs"/>
              </a:rPr>
              <a:t>。</a:t>
            </a:r>
            <a:endParaRPr kumimoji="0" lang="zh-CN" altLang="en-US" sz="2400" b="0" i="0" u="none" strike="noStrike" kern="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28002" name="标题 1"/>
          <p:cNvSpPr txBox="1"/>
          <p:nvPr/>
        </p:nvSpPr>
        <p:spPr>
          <a:xfrm>
            <a:off x="-500062" y="142875"/>
            <a:ext cx="8207375" cy="574675"/>
          </a:xfrm>
          <a:prstGeom prst="rect">
            <a:avLst/>
          </a:prstGeom>
          <a:noFill/>
          <a:ln w="9525">
            <a:noFill/>
          </a:ln>
        </p:spPr>
        <p:txBody>
          <a:bodyPr anchor="ctr"/>
          <a:lstStyle/>
          <a:p>
            <a:pPr lvl="0" indent="0" algn="ctr"/>
            <a:r>
              <a:rPr lang="en-US" altLang="zh-CN" sz="3600" dirty="0">
                <a:solidFill>
                  <a:srgbClr val="000000"/>
                </a:solidFill>
                <a:latin typeface="黑体" panose="02010609060101010101" pitchFamily="49" charset="-122"/>
                <a:ea typeface="黑体" panose="02010609060101010101" pitchFamily="49" charset="-122"/>
                <a:sym typeface="Arial" panose="020B0604020202020204" pitchFamily="34" charset="0"/>
              </a:rPr>
              <a:t>8.1 </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注销和备案的情形</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Tree>
    <p:custDataLst>
      <p:tags r:id="rId1"/>
    </p:custDataLst>
  </p:cSld>
  <p:clrMapOvr>
    <a:masterClrMapping/>
  </p:clrMapOvr>
  <p:transition>
    <p:cover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标题 1"/>
          <p:cNvSpPr>
            <a:spLocks noGrp="1"/>
          </p:cNvSpPr>
          <p:nvPr>
            <p:ph type="title"/>
          </p:nvPr>
        </p:nvSpPr>
        <p:spPr>
          <a:xfrm>
            <a:off x="214313" y="142875"/>
            <a:ext cx="8207375" cy="574675"/>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8.2 </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医疗机构为医师申请备案</a:t>
            </a:r>
            <a:endParaRPr lang="en-US" altLang="zh-CN"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pic>
        <p:nvPicPr>
          <p:cNvPr id="2" name="图片 1"/>
          <p:cNvPicPr>
            <a:picLocks noChangeAspect="1"/>
          </p:cNvPicPr>
          <p:nvPr/>
        </p:nvPicPr>
        <p:blipFill>
          <a:blip r:embed="rId1" cstate="print"/>
          <a:stretch>
            <a:fillRect/>
          </a:stretch>
        </p:blipFill>
        <p:spPr>
          <a:xfrm>
            <a:off x="46990" y="1287780"/>
            <a:ext cx="9050020" cy="5151120"/>
          </a:xfrm>
          <a:prstGeom prst="rect">
            <a:avLst/>
          </a:prstGeom>
        </p:spPr>
      </p:pic>
    </p:spTree>
  </p:cSld>
  <p:clrMapOvr>
    <a:masterClrMapping/>
  </p:clrMapOvr>
  <p:transition>
    <p:cover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标题 1"/>
          <p:cNvSpPr>
            <a:spLocks noGrp="1"/>
          </p:cNvSpPr>
          <p:nvPr>
            <p:ph type="title"/>
          </p:nvPr>
        </p:nvSpPr>
        <p:spPr>
          <a:xfrm>
            <a:off x="785813" y="0"/>
            <a:ext cx="7085012" cy="811213"/>
          </a:xfrm>
        </p:spPr>
        <p:txBody>
          <a:bodyPr wrap="square" lIns="91440" tIns="45720" rIns="91440" bIns="45720" anchor="ctr"/>
          <a:lstStyle/>
          <a:p>
            <a:pPr lvl="0"/>
            <a:r>
              <a:rPr lang="en-US" altLang="zh-CN" sz="3600" dirty="0">
                <a:solidFill>
                  <a:srgbClr val="000000"/>
                </a:solidFill>
                <a:latin typeface="黑体" panose="02010609060101010101" pitchFamily="49" charset="-122"/>
                <a:sym typeface="Arial" panose="020B0604020202020204" pitchFamily="34" charset="0"/>
              </a:rPr>
              <a:t>8.3 </a:t>
            </a:r>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医疗机构为医师申请注销</a:t>
            </a:r>
            <a:endPar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pic>
        <p:nvPicPr>
          <p:cNvPr id="2" name="图片 1"/>
          <p:cNvPicPr>
            <a:picLocks noChangeAspect="1"/>
          </p:cNvPicPr>
          <p:nvPr/>
        </p:nvPicPr>
        <p:blipFill>
          <a:blip r:embed="rId1" cstate="print"/>
          <a:stretch>
            <a:fillRect/>
          </a:stretch>
        </p:blipFill>
        <p:spPr>
          <a:xfrm>
            <a:off x="97790" y="1242695"/>
            <a:ext cx="8948420" cy="5035550"/>
          </a:xfrm>
          <a:prstGeom prst="rect">
            <a:avLst/>
          </a:prstGeom>
        </p:spPr>
      </p:pic>
    </p:spTree>
    <p:custDataLst>
      <p:tags r:id="rId2"/>
    </p:custDataLst>
  </p:cSld>
  <p:clrMapOvr>
    <a:masterClrMapping/>
  </p:clrMapOvr>
  <p:transition>
    <p:cover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内容占位符 2"/>
          <p:cNvSpPr txBox="1"/>
          <p:nvPr/>
        </p:nvSpPr>
        <p:spPr>
          <a:xfrm>
            <a:off x="785813" y="2214563"/>
            <a:ext cx="8207375" cy="1500187"/>
          </a:xfrm>
          <a:prstGeom prst="rect">
            <a:avLst/>
          </a:prstGeom>
          <a:noFill/>
          <a:ln w="9525">
            <a:noFill/>
          </a:ln>
        </p:spPr>
        <p:txBody>
          <a:bodyPr anchor="t"/>
          <a:lstStyle/>
          <a:p>
            <a:pPr marL="514350" lvl="0" indent="-514350">
              <a:lnSpc>
                <a:spcPct val="250000"/>
              </a:lnSpc>
              <a:spcBef>
                <a:spcPct val="20000"/>
              </a:spcBef>
              <a:buClr>
                <a:schemeClr val="accent1"/>
              </a:buClr>
              <a:buFont typeface="Wingdings" panose="05000000000000000000" pitchFamily="2" charset="2"/>
              <a:buNone/>
            </a:pPr>
            <a:r>
              <a:rPr lang="zh-CN" altLang="en-US" sz="4800" b="0" dirty="0">
                <a:latin typeface="华文行楷" panose="02010800040101010101" pitchFamily="2" charset="-122"/>
                <a:ea typeface="华文行楷" panose="02010800040101010101" pitchFamily="2" charset="-122"/>
              </a:rPr>
              <a:t>第四章      常见问题解答</a:t>
            </a:r>
            <a:endParaRPr lang="en-US" altLang="zh-CN" sz="4800" b="0" dirty="0">
              <a:latin typeface="华文行楷" panose="02010800040101010101" pitchFamily="2" charset="-122"/>
              <a:ea typeface="华文行楷" panose="02010800040101010101" pitchFamily="2" charset="-122"/>
            </a:endParaRPr>
          </a:p>
        </p:txBody>
      </p:sp>
    </p:spTree>
  </p:cSld>
  <p:clrMapOvr>
    <a:masterClrMapping/>
  </p:clrMapOvr>
  <p:transition>
    <p:cover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内容占位符 2"/>
          <p:cNvSpPr>
            <a:spLocks noGrp="1"/>
          </p:cNvSpPr>
          <p:nvPr>
            <p:ph idx="4294967295"/>
          </p:nvPr>
        </p:nvSpPr>
        <p:spPr>
          <a:xfrm>
            <a:off x="500063" y="1285875"/>
            <a:ext cx="8104187" cy="4610100"/>
          </a:xfrm>
        </p:spPr>
        <p:txBody>
          <a:bodyPr wrap="square" lIns="91440" tIns="45720" rIns="91440" bIns="45720" anchor="t"/>
          <a:lstStyle/>
          <a:p>
            <a:pPr marL="0" lvl="0" indent="0">
              <a:lnSpc>
                <a:spcPct val="150000"/>
              </a:lnSpc>
              <a:buFont typeface="黑体" panose="02010609060101010101" pitchFamily="49" charset="-122"/>
              <a:buNone/>
            </a:pPr>
            <a:r>
              <a:rPr lang="en-US" altLang="zh-CN" sz="2800" dirty="0">
                <a:solidFill>
                  <a:srgbClr val="358DC1"/>
                </a:solidFill>
              </a:rPr>
              <a:t>        </a:t>
            </a:r>
            <a:r>
              <a:rPr lang="zh-CN" altLang="en-US" sz="2800" b="0" dirty="0">
                <a:solidFill>
                  <a:srgbClr val="358DC1"/>
                </a:solidFill>
                <a:latin typeface="微软雅黑" panose="020B0503020204020204" pitchFamily="34" charset="-122"/>
                <a:ea typeface="微软雅黑" panose="020B0503020204020204" pitchFamily="34" charset="-122"/>
              </a:rPr>
              <a:t>什么是</a:t>
            </a:r>
            <a:r>
              <a:rPr lang="zh-CN" altLang="en-US" sz="2800" b="0" dirty="0">
                <a:solidFill>
                  <a:srgbClr val="358DC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800" b="0" dirty="0">
                <a:solidFill>
                  <a:srgbClr val="358DC1"/>
                </a:solidFill>
                <a:latin typeface="微软雅黑" panose="020B0503020204020204" pitchFamily="34" charset="-122"/>
                <a:ea typeface="微软雅黑" panose="020B0503020204020204" pitchFamily="34" charset="-122"/>
              </a:rPr>
              <a:t>老人老办法资格</a:t>
            </a:r>
            <a:r>
              <a:rPr lang="zh-CN" altLang="en-US" sz="2800" b="0" dirty="0">
                <a:solidFill>
                  <a:srgbClr val="358DC1"/>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800" b="0" dirty="0">
                <a:solidFill>
                  <a:srgbClr val="358DC1"/>
                </a:solidFill>
                <a:latin typeface="微软雅黑" panose="020B0503020204020204" pitchFamily="34" charset="-122"/>
                <a:ea typeface="微软雅黑" panose="020B0503020204020204" pitchFamily="34" charset="-122"/>
              </a:rPr>
              <a:t>？</a:t>
            </a:r>
            <a:endParaRPr lang="zh-CN" altLang="en-US" sz="2800" b="0" dirty="0">
              <a:solidFill>
                <a:srgbClr val="358DC1"/>
              </a:solidFill>
              <a:latin typeface="微软雅黑" panose="020B0503020204020204" pitchFamily="34" charset="-122"/>
              <a:ea typeface="微软雅黑" panose="020B0503020204020204" pitchFamily="34" charset="-122"/>
            </a:endParaRPr>
          </a:p>
          <a:p>
            <a:pPr marL="0" lvl="0" indent="0">
              <a:lnSpc>
                <a:spcPct val="150000"/>
              </a:lnSpc>
              <a:buFont typeface="黑体" panose="02010609060101010101" pitchFamily="49" charset="-122"/>
              <a:buNone/>
            </a:pPr>
            <a:r>
              <a:rPr lang="zh-CN" altLang="en-US" sz="2400" b="0" dirty="0">
                <a:latin typeface="微软雅黑" panose="020B0503020204020204" pitchFamily="34" charset="-122"/>
                <a:ea typeface="微软雅黑" panose="020B0503020204020204" pitchFamily="34" charset="-122"/>
              </a:rPr>
              <a:t>1999年《医师法》正式实施前，经省级卫生计生行政人事部门认定的资格简称“老人资格”。</a:t>
            </a:r>
            <a:endParaRPr lang="zh-CN" altLang="en-US" sz="2400" b="0" dirty="0">
              <a:latin typeface="微软雅黑" panose="020B0503020204020204" pitchFamily="34" charset="-122"/>
              <a:ea typeface="微软雅黑" panose="020B0503020204020204" pitchFamily="34" charset="-122"/>
            </a:endParaRPr>
          </a:p>
          <a:p>
            <a:pPr marL="0" lvl="0" indent="0">
              <a:lnSpc>
                <a:spcPct val="150000"/>
              </a:lnSpc>
              <a:buFont typeface="黑体" panose="02010609060101010101" pitchFamily="49" charset="-122"/>
              <a:buNone/>
            </a:pPr>
            <a:endParaRPr lang="zh-CN" altLang="en-US" dirty="0">
              <a:ea typeface="华文细黑" panose="02010600040101010101" pitchFamily="2" charset="-122"/>
            </a:endParaRPr>
          </a:p>
          <a:p>
            <a:pPr marL="0" lvl="0" indent="0">
              <a:lnSpc>
                <a:spcPct val="150000"/>
              </a:lnSpc>
              <a:buFont typeface="黑体" panose="02010609060101010101" pitchFamily="49" charset="-122"/>
              <a:buNone/>
            </a:pPr>
            <a:r>
              <a:rPr lang="zh-CN" altLang="en-US" sz="2800" dirty="0">
                <a:solidFill>
                  <a:srgbClr val="358DC1"/>
                </a:solidFill>
                <a:ea typeface="华文细黑" panose="02010600040101010101" pitchFamily="2" charset="-122"/>
              </a:rPr>
              <a:t>        </a:t>
            </a:r>
            <a:r>
              <a:rPr lang="zh-CN" altLang="en-US" sz="2800" b="0" dirty="0">
                <a:solidFill>
                  <a:srgbClr val="358DC1"/>
                </a:solidFill>
                <a:latin typeface="微软雅黑" panose="020B0503020204020204" pitchFamily="34" charset="-122"/>
                <a:ea typeface="微软雅黑" panose="020B0503020204020204" pitchFamily="34" charset="-122"/>
              </a:rPr>
              <a:t>什么是“新人新办法资格”？</a:t>
            </a:r>
            <a:endParaRPr lang="zh-CN" altLang="en-US" sz="2800" b="0" dirty="0">
              <a:solidFill>
                <a:srgbClr val="358DC1"/>
              </a:solidFill>
              <a:latin typeface="微软雅黑" panose="020B0503020204020204" pitchFamily="34" charset="-122"/>
              <a:ea typeface="微软雅黑" panose="020B0503020204020204" pitchFamily="34" charset="-122"/>
            </a:endParaRPr>
          </a:p>
          <a:p>
            <a:pPr marL="0" lvl="0" indent="0">
              <a:lnSpc>
                <a:spcPct val="150000"/>
              </a:lnSpc>
              <a:buNone/>
            </a:pPr>
            <a:r>
              <a:rPr lang="zh-CN" altLang="en-US" sz="2400" b="0" dirty="0">
                <a:latin typeface="微软雅黑" panose="020B0503020204020204" pitchFamily="34" charset="-122"/>
                <a:ea typeface="微软雅黑" panose="020B0503020204020204" pitchFamily="34" charset="-122"/>
              </a:rPr>
              <a:t>经参加国家组织的医师资格考试合格获得的资格，简称“新人资格”。</a:t>
            </a:r>
            <a:endParaRPr lang="zh-CN" altLang="en-US" sz="2400" b="0" dirty="0">
              <a:latin typeface="微软雅黑" panose="020B0503020204020204" pitchFamily="34" charset="-122"/>
              <a:ea typeface="微软雅黑" panose="020B0503020204020204" pitchFamily="34" charset="-122"/>
            </a:endParaRPr>
          </a:p>
        </p:txBody>
      </p:sp>
      <p:sp>
        <p:nvSpPr>
          <p:cNvPr id="4" name="五角星 3"/>
          <p:cNvSpPr/>
          <p:nvPr/>
        </p:nvSpPr>
        <p:spPr>
          <a:xfrm>
            <a:off x="500063" y="1428750"/>
            <a:ext cx="647700" cy="57626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sp>
        <p:nvSpPr>
          <p:cNvPr id="5" name="五角星 4"/>
          <p:cNvSpPr/>
          <p:nvPr/>
        </p:nvSpPr>
        <p:spPr>
          <a:xfrm>
            <a:off x="571500" y="3643313"/>
            <a:ext cx="647700" cy="574675"/>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sp>
        <p:nvSpPr>
          <p:cNvPr id="132100" name="TextBox 6"/>
          <p:cNvSpPr txBox="1"/>
          <p:nvPr/>
        </p:nvSpPr>
        <p:spPr>
          <a:xfrm>
            <a:off x="1143000" y="142875"/>
            <a:ext cx="3500438" cy="708025"/>
          </a:xfrm>
          <a:prstGeom prst="rect">
            <a:avLst/>
          </a:prstGeom>
          <a:noFill/>
          <a:ln w="9525">
            <a:noFill/>
          </a:ln>
        </p:spPr>
        <p:txBody>
          <a:bodyPr anchor="t">
            <a:spAutoFit/>
          </a:bodyPr>
          <a:lstStyle/>
          <a:p>
            <a:pPr lvl="0" indent="0"/>
            <a:r>
              <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rPr>
              <a:t>常见问题解答</a:t>
            </a:r>
            <a:endPar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Tree>
  </p:cSld>
  <p:clrMapOvr>
    <a:masterClrMapping/>
  </p:clrMapOvr>
  <p:transition>
    <p:cover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内容占位符 2"/>
          <p:cNvSpPr>
            <a:spLocks noGrp="1"/>
          </p:cNvSpPr>
          <p:nvPr>
            <p:ph idx="4294967295"/>
          </p:nvPr>
        </p:nvSpPr>
        <p:spPr>
          <a:xfrm>
            <a:off x="0" y="1000125"/>
            <a:ext cx="8929688" cy="4892675"/>
          </a:xfrm>
        </p:spPr>
        <p:txBody>
          <a:bodyPr wrap="square" lIns="91440" tIns="45720" rIns="91440" bIns="45720" anchor="t"/>
          <a:lstStyle/>
          <a:p>
            <a:pPr marL="0" lvl="0" indent="0">
              <a:lnSpc>
                <a:spcPct val="150000"/>
              </a:lnSpc>
              <a:buFont typeface="黑体" panose="02010609060101010101" pitchFamily="49" charset="-122"/>
              <a:buNone/>
            </a:pPr>
            <a:r>
              <a:rPr lang="en-US" altLang="zh-CN" sz="2800" dirty="0">
                <a:solidFill>
                  <a:srgbClr val="358DC1"/>
                </a:solidFill>
              </a:rPr>
              <a:t>           </a:t>
            </a:r>
            <a:r>
              <a:rPr lang="en-US" altLang="zh-CN" sz="2800" b="0" dirty="0">
                <a:solidFill>
                  <a:srgbClr val="358DC1"/>
                </a:solidFill>
                <a:latin typeface="微软雅黑" panose="020B0503020204020204" pitchFamily="34" charset="-122"/>
                <a:ea typeface="微软雅黑" panose="020B0503020204020204" pitchFamily="34" charset="-122"/>
              </a:rPr>
              <a:t>注册的用户名密码忘记了怎么办？</a:t>
            </a:r>
            <a:endParaRPr lang="en-US" altLang="zh-CN" sz="2800" b="0" dirty="0">
              <a:solidFill>
                <a:srgbClr val="358DC1"/>
              </a:solidFill>
              <a:latin typeface="微软雅黑" panose="020B0503020204020204" pitchFamily="34" charset="-122"/>
              <a:ea typeface="微软雅黑" panose="020B0503020204020204" pitchFamily="34" charset="-122"/>
            </a:endParaRPr>
          </a:p>
          <a:p>
            <a:pPr marL="0" lvl="0" indent="0">
              <a:lnSpc>
                <a:spcPct val="150000"/>
              </a:lnSpc>
              <a:buNone/>
            </a:pPr>
            <a:r>
              <a:rPr lang="zh-CN" altLang="en-US" sz="2400" b="0" dirty="0">
                <a:latin typeface="微软雅黑" panose="020B0503020204020204" pitchFamily="34" charset="-122"/>
                <a:ea typeface="微软雅黑" panose="020B0503020204020204" pitchFamily="34" charset="-122"/>
              </a:rPr>
              <a:t>忘记密码，您可以通过医师个人端“密码找回”功能申请找回。</a:t>
            </a:r>
            <a:endParaRPr lang="zh-CN" altLang="en-US" sz="2400" b="0" dirty="0">
              <a:latin typeface="微软雅黑" panose="020B0503020204020204" pitchFamily="34" charset="-122"/>
              <a:ea typeface="微软雅黑" panose="020B0503020204020204" pitchFamily="34" charset="-122"/>
            </a:endParaRPr>
          </a:p>
          <a:p>
            <a:pPr marL="0" lvl="0" indent="0">
              <a:lnSpc>
                <a:spcPct val="150000"/>
              </a:lnSpc>
              <a:buFont typeface="黑体" panose="02010609060101010101" pitchFamily="49" charset="-122"/>
              <a:buNone/>
            </a:pPr>
            <a:endParaRPr lang="en-US" altLang="zh-CN" sz="2800" dirty="0">
              <a:solidFill>
                <a:srgbClr val="358DC1"/>
              </a:solidFill>
            </a:endParaRPr>
          </a:p>
        </p:txBody>
      </p:sp>
      <p:sp>
        <p:nvSpPr>
          <p:cNvPr id="4" name="五角星 3"/>
          <p:cNvSpPr/>
          <p:nvPr/>
        </p:nvSpPr>
        <p:spPr>
          <a:xfrm>
            <a:off x="428625" y="1071563"/>
            <a:ext cx="647700" cy="57626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pic>
        <p:nvPicPr>
          <p:cNvPr id="3" name="图片 2"/>
          <p:cNvPicPr>
            <a:picLocks noChangeAspect="1"/>
          </p:cNvPicPr>
          <p:nvPr/>
        </p:nvPicPr>
        <p:blipFill>
          <a:blip r:embed="rId1" cstate="print"/>
          <a:stretch>
            <a:fillRect/>
          </a:stretch>
        </p:blipFill>
        <p:spPr>
          <a:xfrm>
            <a:off x="248920" y="2529205"/>
            <a:ext cx="8646160" cy="3622675"/>
          </a:xfrm>
          <a:prstGeom prst="rect">
            <a:avLst/>
          </a:prstGeom>
        </p:spPr>
      </p:pic>
    </p:spTree>
  </p:cSld>
  <p:clrMapOvr>
    <a:masterClrMapping/>
  </p:clrMapOvr>
  <p:transition>
    <p:cover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内容占位符 2"/>
          <p:cNvSpPr>
            <a:spLocks noGrp="1"/>
          </p:cNvSpPr>
          <p:nvPr>
            <p:ph idx="4294967295"/>
          </p:nvPr>
        </p:nvSpPr>
        <p:spPr>
          <a:xfrm>
            <a:off x="285750" y="857250"/>
            <a:ext cx="9001125" cy="4610100"/>
          </a:xfrm>
        </p:spPr>
        <p:txBody>
          <a:bodyPr wrap="square" lIns="91440" tIns="45720" rIns="91440" bIns="45720" anchor="t"/>
          <a:lstStyle/>
          <a:p>
            <a:pPr marL="0" lvl="0" indent="0">
              <a:lnSpc>
                <a:spcPct val="150000"/>
              </a:lnSpc>
              <a:buFont typeface="黑体" panose="02010609060101010101" pitchFamily="49" charset="-122"/>
              <a:buNone/>
            </a:pPr>
            <a:r>
              <a:rPr lang="en-US" altLang="zh-CN" sz="2800" dirty="0">
                <a:solidFill>
                  <a:srgbClr val="358DC1"/>
                </a:solidFill>
              </a:rPr>
              <a:t>           </a:t>
            </a:r>
            <a:r>
              <a:rPr lang="zh-CN" altLang="en-US" sz="2800" dirty="0" smtClean="0">
                <a:solidFill>
                  <a:srgbClr val="358DC1"/>
                </a:solidFill>
              </a:rPr>
              <a:t>处于注册无效状态及规培的</a:t>
            </a:r>
            <a:r>
              <a:rPr lang="zh-CN" altLang="en-US" sz="2800" b="0" dirty="0" smtClean="0">
                <a:solidFill>
                  <a:srgbClr val="358DC1"/>
                </a:solidFill>
                <a:latin typeface="微软雅黑" panose="020B0503020204020204" pitchFamily="34" charset="-122"/>
                <a:ea typeface="微软雅黑" panose="020B0503020204020204" pitchFamily="34" charset="-122"/>
              </a:rPr>
              <a:t>医师</a:t>
            </a:r>
            <a:r>
              <a:rPr lang="zh-CN" altLang="en-US" sz="2800" b="0" dirty="0">
                <a:solidFill>
                  <a:srgbClr val="358DC1"/>
                </a:solidFill>
                <a:latin typeface="微软雅黑" panose="020B0503020204020204" pitchFamily="34" charset="-122"/>
                <a:ea typeface="微软雅黑" panose="020B0503020204020204" pitchFamily="34" charset="-122"/>
              </a:rPr>
              <a:t>如何激活？</a:t>
            </a:r>
            <a:endParaRPr lang="zh-CN" altLang="en-US" sz="2800" b="0" dirty="0">
              <a:solidFill>
                <a:srgbClr val="358DC1"/>
              </a:solidFill>
              <a:latin typeface="微软雅黑" panose="020B0503020204020204" pitchFamily="34" charset="-122"/>
              <a:ea typeface="微软雅黑" panose="020B0503020204020204" pitchFamily="34" charset="-122"/>
            </a:endParaRPr>
          </a:p>
          <a:p>
            <a:pPr marL="0" lvl="0" indent="0">
              <a:lnSpc>
                <a:spcPct val="150000"/>
              </a:lnSpc>
              <a:buNone/>
            </a:pPr>
            <a:r>
              <a:rPr lang="zh-CN" altLang="en-US" sz="2400" b="0" dirty="0" smtClean="0">
                <a:latin typeface="微软雅黑" panose="020B0503020204020204" pitchFamily="34" charset="-122"/>
                <a:ea typeface="微软雅黑" panose="020B0503020204020204" pitchFamily="34" charset="-122"/>
              </a:rPr>
              <a:t>有资格</a:t>
            </a:r>
            <a:r>
              <a:rPr lang="zh-CN" altLang="en-US" sz="2400" b="0" dirty="0">
                <a:latin typeface="微软雅黑" panose="020B0503020204020204" pitchFamily="34" charset="-122"/>
                <a:ea typeface="微软雅黑" panose="020B0503020204020204" pitchFamily="34" charset="-122"/>
              </a:rPr>
              <a:t>未注册、处于变更出、注册备案、注销</a:t>
            </a:r>
            <a:r>
              <a:rPr lang="zh-CN" altLang="en-US" sz="2400" b="0" dirty="0" smtClean="0">
                <a:latin typeface="微软雅黑" panose="020B0503020204020204" pitchFamily="34" charset="-122"/>
                <a:ea typeface="微软雅黑" panose="020B0503020204020204" pitchFamily="34" charset="-122"/>
              </a:rPr>
              <a:t>状态、以及</a:t>
            </a:r>
            <a:r>
              <a:rPr lang="zh-CN" altLang="en-US" sz="2400" b="0" dirty="0">
                <a:latin typeface="微软雅黑" panose="020B0503020204020204" pitchFamily="34" charset="-122"/>
                <a:ea typeface="微软雅黑" panose="020B0503020204020204" pitchFamily="34" charset="-122"/>
              </a:rPr>
              <a:t>处于住院医师规范化</a:t>
            </a:r>
            <a:r>
              <a:rPr lang="zh-CN" altLang="en-US" sz="2400" b="0" dirty="0" smtClean="0">
                <a:latin typeface="微软雅黑" panose="020B0503020204020204" pitchFamily="34" charset="-122"/>
                <a:ea typeface="微软雅黑" panose="020B0503020204020204" pitchFamily="34" charset="-122"/>
              </a:rPr>
              <a:t>培训、以及其他处于无效状态的医师，</a:t>
            </a:r>
            <a:r>
              <a:rPr lang="zh-CN" altLang="en-US" sz="2400" b="0" dirty="0">
                <a:latin typeface="微软雅黑" panose="020B0503020204020204" pitchFamily="34" charset="-122"/>
                <a:ea typeface="微软雅黑" panose="020B0503020204020204" pitchFamily="34" charset="-122"/>
              </a:rPr>
              <a:t>无法向机构领取激活码，则需要通过输入资格证书编码自行激活。</a:t>
            </a:r>
            <a:endParaRPr lang="zh-CN" altLang="en-US" sz="2400" b="0" dirty="0">
              <a:latin typeface="微软雅黑" panose="020B0503020204020204" pitchFamily="34" charset="-122"/>
              <a:ea typeface="微软雅黑" panose="020B0503020204020204" pitchFamily="34" charset="-122"/>
            </a:endParaRPr>
          </a:p>
          <a:p>
            <a:pPr marL="0" lvl="0" indent="0">
              <a:lnSpc>
                <a:spcPct val="150000"/>
              </a:lnSpc>
              <a:buFont typeface="黑体" panose="02010609060101010101" pitchFamily="49" charset="-122"/>
              <a:buNone/>
            </a:pPr>
            <a:endParaRPr lang="zh-CN" altLang="en-US" dirty="0">
              <a:ea typeface="华文细黑" panose="02010600040101010101" pitchFamily="2" charset="-122"/>
            </a:endParaRPr>
          </a:p>
        </p:txBody>
      </p:sp>
      <p:sp>
        <p:nvSpPr>
          <p:cNvPr id="4" name="五角星 3"/>
          <p:cNvSpPr/>
          <p:nvPr/>
        </p:nvSpPr>
        <p:spPr>
          <a:xfrm>
            <a:off x="428625" y="928688"/>
            <a:ext cx="647700" cy="57626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pic>
        <p:nvPicPr>
          <p:cNvPr id="134147" name="图片 4"/>
          <p:cNvPicPr>
            <a:picLocks noChangeAspect="1"/>
          </p:cNvPicPr>
          <p:nvPr/>
        </p:nvPicPr>
        <p:blipFill>
          <a:blip r:embed="rId1" cstate="print"/>
          <a:stretch>
            <a:fillRect/>
          </a:stretch>
        </p:blipFill>
        <p:spPr>
          <a:xfrm>
            <a:off x="785813" y="3286125"/>
            <a:ext cx="7500937" cy="2582863"/>
          </a:xfrm>
          <a:prstGeom prst="rect">
            <a:avLst/>
          </a:prstGeom>
          <a:noFill/>
          <a:ln w="9525">
            <a:noFill/>
          </a:ln>
        </p:spPr>
      </p:pic>
    </p:spTree>
  </p:cSld>
  <p:clrMapOvr>
    <a:masterClrMapping/>
  </p:clrMapOvr>
  <p:transition>
    <p:cover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内容占位符 2"/>
          <p:cNvSpPr>
            <a:spLocks noGrp="1"/>
          </p:cNvSpPr>
          <p:nvPr>
            <p:ph idx="4294967295"/>
          </p:nvPr>
        </p:nvSpPr>
        <p:spPr>
          <a:xfrm>
            <a:off x="104775" y="1064260"/>
            <a:ext cx="8914765" cy="4610100"/>
          </a:xfrm>
        </p:spPr>
        <p:txBody>
          <a:bodyPr wrap="square" lIns="91440" tIns="45720" rIns="91440" bIns="45720" anchor="t"/>
          <a:lstStyle/>
          <a:p>
            <a:pPr marL="0" lvl="0" indent="0" latinLnBrk="0">
              <a:lnSpc>
                <a:spcPct val="100000"/>
              </a:lnSpc>
              <a:spcBef>
                <a:spcPts val="0"/>
              </a:spcBef>
              <a:buFont typeface="黑体" panose="02010609060101010101" pitchFamily="49" charset="-122"/>
              <a:buNone/>
            </a:pPr>
            <a:r>
              <a:rPr lang="en-US" altLang="zh-CN" sz="2800" dirty="0">
                <a:solidFill>
                  <a:srgbClr val="358DC1"/>
                </a:solidFill>
              </a:rPr>
              <a:t>         </a:t>
            </a:r>
            <a:r>
              <a:rPr lang="zh-CN" altLang="en-US" sz="2800" b="0" dirty="0">
                <a:solidFill>
                  <a:srgbClr val="358DC1"/>
                </a:solidFill>
                <a:latin typeface="微软雅黑" panose="020B0503020204020204" pitchFamily="34" charset="-122"/>
                <a:ea typeface="微软雅黑" panose="020B0503020204020204" pitchFamily="34" charset="-122"/>
              </a:rPr>
              <a:t>未实施电子化注册地区的</a:t>
            </a:r>
            <a:r>
              <a:rPr lang="zh-CN" altLang="en-US" sz="2800" b="0" dirty="0" smtClean="0">
                <a:solidFill>
                  <a:srgbClr val="358DC1"/>
                </a:solidFill>
                <a:latin typeface="微软雅黑" panose="020B0503020204020204" pitchFamily="34" charset="-122"/>
                <a:ea typeface="微软雅黑" panose="020B0503020204020204" pitchFamily="34" charset="-122"/>
              </a:rPr>
              <a:t>医师来已实施电子化注册      的地区办理业务前如何激活账户？</a:t>
            </a:r>
            <a:endParaRPr lang="zh-CN" altLang="en-US" sz="2800" b="0" dirty="0">
              <a:solidFill>
                <a:srgbClr val="358DC1"/>
              </a:solidFill>
              <a:latin typeface="微软雅黑" panose="020B0503020204020204" pitchFamily="34" charset="-122"/>
              <a:ea typeface="微软雅黑" panose="020B0503020204020204" pitchFamily="34" charset="-122"/>
            </a:endParaRPr>
          </a:p>
          <a:p>
            <a:pPr marL="0" lvl="0" indent="0">
              <a:lnSpc>
                <a:spcPct val="150000"/>
              </a:lnSpc>
              <a:buNone/>
            </a:pPr>
            <a:r>
              <a:rPr lang="zh-CN" altLang="en-US" sz="2400" b="0" dirty="0">
                <a:solidFill>
                  <a:schemeClr val="tx1"/>
                </a:solidFill>
                <a:latin typeface="微软雅黑" panose="020B0503020204020204" pitchFamily="34" charset="-122"/>
                <a:ea typeface="微软雅黑" panose="020B0503020204020204" pitchFamily="34" charset="-122"/>
                <a:sym typeface="+mn-ea"/>
              </a:rPr>
              <a:t>  未实施电子化注册地区的</a:t>
            </a:r>
            <a:r>
              <a:rPr lang="zh-CN" altLang="en-US" sz="2400" b="0" dirty="0" smtClean="0">
                <a:solidFill>
                  <a:schemeClr val="tx1"/>
                </a:solidFill>
                <a:latin typeface="微软雅黑" panose="020B0503020204020204" pitchFamily="34" charset="-122"/>
                <a:ea typeface="微软雅黑" panose="020B0503020204020204" pitchFamily="34" charset="-122"/>
                <a:sym typeface="+mn-ea"/>
              </a:rPr>
              <a:t>医师来注册</a:t>
            </a:r>
            <a:r>
              <a:rPr lang="zh-CN" altLang="en-US" sz="2400" dirty="0" smtClean="0">
                <a:solidFill>
                  <a:schemeClr val="tx1"/>
                </a:solidFill>
                <a:latin typeface="微软雅黑" panose="020B0503020204020204" pitchFamily="34" charset="-122"/>
                <a:ea typeface="微软雅黑" panose="020B0503020204020204" pitchFamily="34" charset="-122"/>
                <a:sym typeface="+mn-ea"/>
              </a:rPr>
              <a:t>无需</a:t>
            </a:r>
            <a:r>
              <a:rPr lang="zh-CN" altLang="en-US" sz="2400" b="0" dirty="0" smtClean="0">
                <a:solidFill>
                  <a:schemeClr val="tx1"/>
                </a:solidFill>
                <a:latin typeface="微软雅黑" panose="020B0503020204020204" pitchFamily="34" charset="-122"/>
                <a:ea typeface="微软雅黑" panose="020B0503020204020204" pitchFamily="34" charset="-122"/>
                <a:sym typeface="+mn-ea"/>
              </a:rPr>
              <a:t>先激活，可直接申  </a:t>
            </a:r>
            <a:endParaRPr lang="zh-CN" altLang="en-US" sz="2400" b="0" dirty="0" smtClean="0">
              <a:solidFill>
                <a:schemeClr val="tx1"/>
              </a:solidFill>
              <a:latin typeface="微软雅黑" panose="020B0503020204020204" pitchFamily="34" charset="-122"/>
              <a:ea typeface="微软雅黑" panose="020B0503020204020204" pitchFamily="34" charset="-122"/>
              <a:sym typeface="+mn-ea"/>
            </a:endParaRPr>
          </a:p>
          <a:p>
            <a:pPr marL="0" lvl="0" indent="0">
              <a:lnSpc>
                <a:spcPct val="150000"/>
              </a:lnSpc>
              <a:buNone/>
            </a:pPr>
            <a:r>
              <a:rPr lang="zh-CN" altLang="en-US" sz="2400" b="0" dirty="0" smtClean="0">
                <a:solidFill>
                  <a:schemeClr val="tx1"/>
                </a:solidFill>
                <a:latin typeface="微软雅黑" panose="020B0503020204020204" pitchFamily="34" charset="-122"/>
                <a:ea typeface="微软雅黑" panose="020B0503020204020204" pitchFamily="34" charset="-122"/>
                <a:sym typeface="+mn-ea"/>
              </a:rPr>
              <a:t>  请注册或变更，待机构审核通过且卫计委已审批后，账户自动激  </a:t>
            </a:r>
            <a:endParaRPr lang="zh-CN" altLang="en-US" sz="2400" b="0" dirty="0" smtClean="0">
              <a:solidFill>
                <a:schemeClr val="tx1"/>
              </a:solidFill>
              <a:latin typeface="微软雅黑" panose="020B0503020204020204" pitchFamily="34" charset="-122"/>
              <a:ea typeface="微软雅黑" panose="020B0503020204020204" pitchFamily="34" charset="-122"/>
              <a:sym typeface="+mn-ea"/>
            </a:endParaRPr>
          </a:p>
          <a:p>
            <a:pPr marL="0" lvl="0" indent="0">
              <a:lnSpc>
                <a:spcPct val="150000"/>
              </a:lnSpc>
              <a:buNone/>
            </a:pPr>
            <a:r>
              <a:rPr lang="zh-CN" altLang="en-US" sz="2400" b="0" dirty="0" smtClean="0">
                <a:solidFill>
                  <a:schemeClr val="tx1"/>
                </a:solidFill>
                <a:latin typeface="微软雅黑" panose="020B0503020204020204" pitchFamily="34" charset="-122"/>
                <a:ea typeface="微软雅黑" panose="020B0503020204020204" pitchFamily="34" charset="-122"/>
                <a:sym typeface="+mn-ea"/>
              </a:rPr>
              <a:t>  活。</a:t>
            </a:r>
            <a:endParaRPr lang="zh-CN" altLang="en-US" sz="2400" b="0" dirty="0" smtClean="0">
              <a:solidFill>
                <a:schemeClr val="tx1"/>
              </a:solidFill>
              <a:latin typeface="微软雅黑" panose="020B0503020204020204" pitchFamily="34" charset="-122"/>
              <a:ea typeface="微软雅黑" panose="020B0503020204020204" pitchFamily="34" charset="-122"/>
              <a:sym typeface="+mn-ea"/>
            </a:endParaRPr>
          </a:p>
          <a:p>
            <a:pPr marL="0" lvl="0" indent="0">
              <a:lnSpc>
                <a:spcPct val="150000"/>
              </a:lnSpc>
              <a:buFont typeface="黑体" panose="02010609060101010101" pitchFamily="49" charset="-122"/>
              <a:buNone/>
            </a:pPr>
            <a:endParaRPr lang="zh-CN" altLang="en-US" dirty="0">
              <a:ea typeface="华文细黑" panose="02010600040101010101" pitchFamily="2" charset="-122"/>
            </a:endParaRPr>
          </a:p>
        </p:txBody>
      </p:sp>
      <p:sp>
        <p:nvSpPr>
          <p:cNvPr id="4" name="五角星 3"/>
          <p:cNvSpPr/>
          <p:nvPr/>
        </p:nvSpPr>
        <p:spPr>
          <a:xfrm>
            <a:off x="179512" y="908720"/>
            <a:ext cx="647700" cy="57626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pic>
        <p:nvPicPr>
          <p:cNvPr id="2" name="图片 1"/>
          <p:cNvPicPr>
            <a:picLocks noChangeAspect="1"/>
          </p:cNvPicPr>
          <p:nvPr/>
        </p:nvPicPr>
        <p:blipFill>
          <a:blip r:embed="rId1" cstate="print"/>
          <a:stretch>
            <a:fillRect/>
          </a:stretch>
        </p:blipFill>
        <p:spPr>
          <a:xfrm>
            <a:off x="869315" y="3237230"/>
            <a:ext cx="7742555" cy="3524885"/>
          </a:xfrm>
          <a:prstGeom prst="rect">
            <a:avLst/>
          </a:prstGeom>
        </p:spPr>
      </p:pic>
    </p:spTree>
  </p:cSld>
  <p:clrMapOvr>
    <a:masterClrMapping/>
  </p:clrMapOvr>
  <p:transition>
    <p:cover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内容占位符 2"/>
          <p:cNvSpPr>
            <a:spLocks noGrp="1"/>
          </p:cNvSpPr>
          <p:nvPr>
            <p:ph idx="4294967295"/>
          </p:nvPr>
        </p:nvSpPr>
        <p:spPr>
          <a:xfrm>
            <a:off x="214313" y="1143000"/>
            <a:ext cx="8929687" cy="4610100"/>
          </a:xfrm>
        </p:spPr>
        <p:txBody>
          <a:bodyPr wrap="square" lIns="91440" tIns="45720" rIns="91440" bIns="45720" anchor="t"/>
          <a:lstStyle/>
          <a:p>
            <a:pPr marL="0" lvl="0" indent="0">
              <a:lnSpc>
                <a:spcPct val="150000"/>
              </a:lnSpc>
              <a:buFont typeface="黑体" panose="02010609060101010101" pitchFamily="49" charset="-122"/>
              <a:buNone/>
            </a:pPr>
            <a:r>
              <a:rPr lang="en-US" altLang="zh-CN" sz="2800" dirty="0">
                <a:solidFill>
                  <a:srgbClr val="358DC1"/>
                </a:solidFill>
              </a:rPr>
              <a:t>          </a:t>
            </a:r>
            <a:r>
              <a:rPr lang="zh-CN" altLang="en-US" sz="2800" b="0" dirty="0">
                <a:solidFill>
                  <a:srgbClr val="358DC1"/>
                </a:solidFill>
                <a:latin typeface="微软雅黑" panose="020B0503020204020204" pitchFamily="34" charset="-122"/>
                <a:ea typeface="微软雅黑" panose="020B0503020204020204" pitchFamily="34" charset="-122"/>
              </a:rPr>
              <a:t>机构未查询到医师账户激活的信息，怎么办？</a:t>
            </a:r>
            <a:endParaRPr lang="zh-CN" altLang="en-US" sz="2800" b="0" dirty="0">
              <a:solidFill>
                <a:srgbClr val="358DC1"/>
              </a:solidFill>
              <a:latin typeface="微软雅黑" panose="020B0503020204020204" pitchFamily="34" charset="-122"/>
              <a:ea typeface="微软雅黑" panose="020B0503020204020204" pitchFamily="34" charset="-122"/>
            </a:endParaRPr>
          </a:p>
          <a:p>
            <a:pPr marL="0" lvl="0" indent="0">
              <a:lnSpc>
                <a:spcPct val="150000"/>
              </a:lnSpc>
              <a:buNone/>
            </a:pPr>
            <a:r>
              <a:rPr lang="zh-CN" altLang="en-US" sz="2400" b="0" dirty="0">
                <a:latin typeface="微软雅黑" panose="020B0503020204020204" pitchFamily="34" charset="-122"/>
                <a:ea typeface="微软雅黑" panose="020B0503020204020204" pitchFamily="34" charset="-122"/>
              </a:rPr>
              <a:t>医师个人端注册成功后，医疗机构在软件的“医师账户激活”中查询不到该医师的信息。则应</a:t>
            </a:r>
            <a:r>
              <a:rPr lang="en-US" altLang="en-US" sz="2400" b="0" dirty="0">
                <a:latin typeface="微软雅黑" panose="020B0503020204020204" pitchFamily="34" charset="-122"/>
                <a:ea typeface="微软雅黑" panose="020B0503020204020204" pitchFamily="34" charset="-122"/>
                <a:sym typeface="+mn-ea"/>
              </a:rPr>
              <a:t>到系统“医师验证”功能中验证该医师的注册信息的执业地点是否与本机构的标准名称一致。若不一致，请联系卫生计生委处理。</a:t>
            </a:r>
            <a:endParaRPr lang="zh-CN" altLang="en-US" sz="2400" b="0" dirty="0">
              <a:latin typeface="微软雅黑" panose="020B0503020204020204" pitchFamily="34" charset="-122"/>
              <a:ea typeface="微软雅黑" panose="020B0503020204020204" pitchFamily="34" charset="-122"/>
            </a:endParaRPr>
          </a:p>
        </p:txBody>
      </p:sp>
      <p:sp>
        <p:nvSpPr>
          <p:cNvPr id="4" name="五角星 3"/>
          <p:cNvSpPr/>
          <p:nvPr/>
        </p:nvSpPr>
        <p:spPr>
          <a:xfrm>
            <a:off x="357188" y="1214438"/>
            <a:ext cx="647700" cy="57626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p:cover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标题 1"/>
          <p:cNvSpPr>
            <a:spLocks noGrp="1"/>
          </p:cNvSpPr>
          <p:nvPr>
            <p:ph type="title"/>
          </p:nvPr>
        </p:nvSpPr>
        <p:spPr>
          <a:xfrm>
            <a:off x="1214438" y="142875"/>
            <a:ext cx="6607175" cy="574675"/>
          </a:xfrm>
        </p:spPr>
        <p:txBody>
          <a:bodyPr wrap="square" lIns="91440" tIns="45720" rIns="91440" bIns="45720" anchor="ctr"/>
          <a:lstStyle/>
          <a:p>
            <a:pPr lvl="0" algn="l"/>
            <a:r>
              <a:rPr lang="en-US" altLang="zh-CN" sz="4000" b="0" dirty="0">
                <a:solidFill>
                  <a:srgbClr val="000000"/>
                </a:solidFill>
                <a:latin typeface="黑体" panose="02010609060101010101" pitchFamily="49" charset="-122"/>
                <a:sym typeface="黑体" panose="02010609060101010101" pitchFamily="49" charset="-122"/>
              </a:rPr>
              <a:t>3.</a:t>
            </a:r>
            <a:r>
              <a:rPr lang="zh-CN" altLang="en-US" sz="4000" b="0" dirty="0">
                <a:solidFill>
                  <a:srgbClr val="000000"/>
                </a:solidFill>
                <a:latin typeface="华文行楷" panose="02010800040101010101" pitchFamily="2" charset="-122"/>
                <a:ea typeface="华文行楷" panose="02010800040101010101" pitchFamily="2" charset="-122"/>
                <a:sym typeface="黑体" panose="02010609060101010101" pitchFamily="49" charset="-122"/>
              </a:rPr>
              <a:t>登录的网址</a:t>
            </a:r>
            <a:endParaRPr lang="en-US" altLang="zh-CN" sz="4000" b="0" dirty="0">
              <a:solidFill>
                <a:srgbClr val="000000"/>
              </a:solidFill>
              <a:latin typeface="华文行楷" panose="02010800040101010101" pitchFamily="2" charset="-122"/>
              <a:ea typeface="华文行楷" panose="02010800040101010101" pitchFamily="2" charset="-122"/>
            </a:endParaRPr>
          </a:p>
        </p:txBody>
      </p:sp>
      <p:sp>
        <p:nvSpPr>
          <p:cNvPr id="74754" name="内容占位符 2"/>
          <p:cNvSpPr>
            <a:spLocks noGrp="1"/>
          </p:cNvSpPr>
          <p:nvPr>
            <p:ph idx="4294967295"/>
          </p:nvPr>
        </p:nvSpPr>
        <p:spPr>
          <a:xfrm>
            <a:off x="548640" y="717550"/>
            <a:ext cx="7564120" cy="6239842"/>
          </a:xfrm>
        </p:spPr>
        <p:txBody>
          <a:bodyPr wrap="square" lIns="91440" tIns="45720" rIns="91440" bIns="45720" anchor="t"/>
          <a:lstStyle/>
          <a:p>
            <a:pPr marL="457200" lvl="0" indent="-457200">
              <a:lnSpc>
                <a:spcPct val="90000"/>
              </a:lnSpc>
              <a:buChar char="l"/>
            </a:pPr>
            <a:endParaRPr lang="zh-CN" altLang="en-US" sz="3600" dirty="0">
              <a:solidFill>
                <a:srgbClr val="000000"/>
              </a:solidFill>
              <a:latin typeface="宋体" panose="02010600030101010101" pitchFamily="2" charset="-122"/>
              <a:ea typeface="宋体" panose="02010600030101010101" pitchFamily="2" charset="-122"/>
              <a:sym typeface="黑体" panose="02010609060101010101" pitchFamily="49" charset="-122"/>
            </a:endParaRPr>
          </a:p>
          <a:p>
            <a:pPr marL="457200" lvl="0" indent="-457200">
              <a:lnSpc>
                <a:spcPct val="90000"/>
              </a:lnSpc>
              <a:buFont typeface="黑体" panose="02010609060101010101" pitchFamily="49" charset="-122"/>
              <a:buNone/>
            </a:pPr>
            <a:r>
              <a:rPr lang="en-US" altLang="zh-CN" sz="3600" b="0" dirty="0" smtClean="0">
                <a:solidFill>
                  <a:srgbClr val="000000"/>
                </a:solidFill>
                <a:latin typeface="微软雅黑" panose="020B0503020204020204" pitchFamily="34" charset="-122"/>
                <a:ea typeface="微软雅黑" panose="020B0503020204020204" pitchFamily="34" charset="-122"/>
                <a:sym typeface="黑体" panose="02010609060101010101" pitchFamily="49" charset="-122"/>
              </a:rPr>
              <a:t>   </a:t>
            </a:r>
            <a:endParaRPr lang="zh-CN" altLang="en-US" sz="3600" b="0" dirty="0">
              <a:solidFill>
                <a:srgbClr val="000000"/>
              </a:solidFill>
              <a:latin typeface="微软雅黑" panose="020B0503020204020204" pitchFamily="34" charset="-122"/>
              <a:ea typeface="微软雅黑" panose="020B0503020204020204" pitchFamily="34" charset="-122"/>
              <a:sym typeface="黑体" panose="02010609060101010101" pitchFamily="49" charset="-122"/>
            </a:endParaRPr>
          </a:p>
          <a:p>
            <a:pPr marL="457200" lvl="0" indent="-457200">
              <a:lnSpc>
                <a:spcPct val="90000"/>
              </a:lnSpc>
              <a:buFont typeface="黑体" panose="02010609060101010101" pitchFamily="49" charset="-122"/>
              <a:buNone/>
            </a:pPr>
            <a:r>
              <a:rPr lang="zh-CN" altLang="en-US" sz="3600" dirty="0">
                <a:solidFill>
                  <a:srgbClr val="000000"/>
                </a:solidFill>
                <a:latin typeface="宋体" panose="02010600030101010101" pitchFamily="2" charset="-122"/>
                <a:ea typeface="宋体" panose="02010600030101010101" pitchFamily="2" charset="-122"/>
                <a:sym typeface="黑体" panose="02010609060101010101" pitchFamily="49" charset="-122"/>
              </a:rPr>
              <a:t>  </a:t>
            </a:r>
            <a:endParaRPr lang="zh-CN" altLang="en-US" sz="3600" dirty="0">
              <a:ea typeface="华文细黑" panose="02010600040101010101" pitchFamily="2" charset="-122"/>
            </a:endParaRPr>
          </a:p>
        </p:txBody>
      </p:sp>
      <p:pic>
        <p:nvPicPr>
          <p:cNvPr id="5" name="图片 4" descr="标准--QQ截图20170728152038.jpg"/>
          <p:cNvPicPr>
            <a:picLocks noChangeAspect="1"/>
          </p:cNvPicPr>
          <p:nvPr/>
        </p:nvPicPr>
        <p:blipFill>
          <a:blip r:embed="rId1" cstate="print"/>
          <a:stretch>
            <a:fillRect/>
          </a:stretch>
        </p:blipFill>
        <p:spPr>
          <a:xfrm>
            <a:off x="539552" y="1052736"/>
            <a:ext cx="8424936" cy="5805264"/>
          </a:xfrm>
          <a:prstGeom prst="rect">
            <a:avLst/>
          </a:prstGeom>
        </p:spPr>
      </p:pic>
    </p:spTree>
  </p:cSld>
  <p:clrMapOvr>
    <a:masterClrMapping/>
  </p:clrMapOvr>
  <p:transition>
    <p:cover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内容占位符 2"/>
          <p:cNvSpPr>
            <a:spLocks noGrp="1"/>
          </p:cNvSpPr>
          <p:nvPr>
            <p:ph idx="4294967295"/>
          </p:nvPr>
        </p:nvSpPr>
        <p:spPr>
          <a:xfrm>
            <a:off x="357188" y="1285875"/>
            <a:ext cx="8429625" cy="4610100"/>
          </a:xfrm>
        </p:spPr>
        <p:txBody>
          <a:bodyPr wrap="square" lIns="91440" tIns="45720" rIns="91440" bIns="45720" anchor="t"/>
          <a:lstStyle/>
          <a:p>
            <a:pPr marL="0" lvl="0" indent="0">
              <a:lnSpc>
                <a:spcPct val="150000"/>
              </a:lnSpc>
              <a:buFont typeface="黑体" panose="02010609060101010101" pitchFamily="49" charset="-122"/>
              <a:buNone/>
            </a:pPr>
            <a:r>
              <a:rPr lang="en-US" altLang="zh-CN" sz="2800" dirty="0">
                <a:solidFill>
                  <a:srgbClr val="358DC1"/>
                </a:solidFill>
              </a:rPr>
              <a:t>         </a:t>
            </a:r>
            <a:r>
              <a:rPr lang="zh-CN" altLang="en-US" sz="2800" b="0" dirty="0">
                <a:solidFill>
                  <a:srgbClr val="358DC1"/>
                </a:solidFill>
                <a:latin typeface="微软雅黑" panose="020B0503020204020204" pitchFamily="34" charset="-122"/>
                <a:ea typeface="微软雅黑" panose="020B0503020204020204" pitchFamily="34" charset="-122"/>
              </a:rPr>
              <a:t>未验证到医师资格怎么办？</a:t>
            </a:r>
            <a:endParaRPr lang="zh-CN" altLang="en-US" sz="2800" b="0" dirty="0">
              <a:solidFill>
                <a:srgbClr val="358DC1"/>
              </a:solidFill>
              <a:latin typeface="微软雅黑" panose="020B0503020204020204" pitchFamily="34" charset="-122"/>
              <a:ea typeface="微软雅黑" panose="020B0503020204020204" pitchFamily="34" charset="-122"/>
            </a:endParaRPr>
          </a:p>
          <a:p>
            <a:pPr marL="0" lvl="0" indent="0">
              <a:lnSpc>
                <a:spcPct val="150000"/>
              </a:lnSpc>
              <a:buNone/>
            </a:pPr>
            <a:r>
              <a:rPr lang="zh-CN" altLang="en-US" sz="2400" b="0" dirty="0">
                <a:latin typeface="微软雅黑" panose="020B0503020204020204" pitchFamily="34" charset="-122"/>
                <a:ea typeface="微软雅黑" panose="020B0503020204020204" pitchFamily="34" charset="-122"/>
              </a:rPr>
              <a:t>若未通过医师资格校验，则可能是注册时填写的姓名及身份证号码有误，请修改正确后继续验证；如果确认姓名及身份证号码无误，请在系统内“资格补【改】指南”菜单中查看解决办法。</a:t>
            </a:r>
            <a:endParaRPr lang="zh-CN" altLang="en-US" sz="2400" b="0" dirty="0">
              <a:latin typeface="微软雅黑" panose="020B0503020204020204" pitchFamily="34" charset="-122"/>
              <a:ea typeface="微软雅黑" panose="020B0503020204020204" pitchFamily="34" charset="-122"/>
            </a:endParaRPr>
          </a:p>
        </p:txBody>
      </p:sp>
      <p:sp>
        <p:nvSpPr>
          <p:cNvPr id="4" name="五角星 3"/>
          <p:cNvSpPr/>
          <p:nvPr/>
        </p:nvSpPr>
        <p:spPr>
          <a:xfrm>
            <a:off x="500063" y="1357313"/>
            <a:ext cx="647700" cy="57626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p:cover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stretch>
            <a:fillRect/>
          </a:stretch>
        </p:blipFill>
        <p:spPr>
          <a:xfrm>
            <a:off x="67310" y="1081405"/>
            <a:ext cx="9009380" cy="4999990"/>
          </a:xfrm>
          <a:prstGeom prst="rect">
            <a:avLst/>
          </a:prstGeom>
        </p:spPr>
      </p:pic>
    </p:spTree>
  </p:cSld>
  <p:clrMapOvr>
    <a:masterClrMapping/>
  </p:clrMapOvr>
  <p:transition>
    <p:cover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stretch>
            <a:fillRect/>
          </a:stretch>
        </p:blipFill>
        <p:spPr>
          <a:xfrm>
            <a:off x="1345565" y="3141980"/>
            <a:ext cx="6652260" cy="3622040"/>
          </a:xfrm>
          <a:prstGeom prst="rect">
            <a:avLst/>
          </a:prstGeom>
        </p:spPr>
      </p:pic>
      <p:sp>
        <p:nvSpPr>
          <p:cNvPr id="136193" name="内容占位符 2"/>
          <p:cNvSpPr>
            <a:spLocks noGrp="1"/>
          </p:cNvSpPr>
          <p:nvPr>
            <p:ph idx="4294967295"/>
          </p:nvPr>
        </p:nvSpPr>
        <p:spPr>
          <a:xfrm>
            <a:off x="106680" y="690245"/>
            <a:ext cx="8980805" cy="4610100"/>
          </a:xfrm>
        </p:spPr>
        <p:txBody>
          <a:bodyPr wrap="square" lIns="91440" tIns="45720" rIns="91440" bIns="45720" anchor="t"/>
          <a:lstStyle/>
          <a:p>
            <a:pPr marL="0" lvl="0" indent="0">
              <a:lnSpc>
                <a:spcPct val="150000"/>
              </a:lnSpc>
              <a:buFont typeface="黑体" panose="02010609060101010101" pitchFamily="49" charset="-122"/>
              <a:buNone/>
            </a:pPr>
            <a:r>
              <a:rPr lang="en-US" altLang="zh-CN" sz="2800" dirty="0">
                <a:solidFill>
                  <a:srgbClr val="358DC1"/>
                </a:solidFill>
              </a:rPr>
              <a:t>         </a:t>
            </a:r>
            <a:r>
              <a:rPr lang="zh-CN" altLang="zh-CN" sz="2800" b="0" dirty="0">
                <a:solidFill>
                  <a:srgbClr val="358DC1"/>
                </a:solidFill>
              </a:rPr>
              <a:t>系统使用过程中，遇到问题如何寻求帮助？</a:t>
            </a:r>
            <a:endParaRPr lang="zh-CN" altLang="zh-CN" sz="2800" b="0" dirty="0">
              <a:solidFill>
                <a:srgbClr val="358DC1"/>
              </a:solidFill>
              <a:latin typeface="微软雅黑" panose="020B0503020204020204" pitchFamily="34" charset="-122"/>
              <a:ea typeface="微软雅黑" panose="020B0503020204020204" pitchFamily="34" charset="-122"/>
            </a:endParaRPr>
          </a:p>
          <a:p>
            <a:pPr marL="0" lvl="0" indent="0">
              <a:lnSpc>
                <a:spcPct val="150000"/>
              </a:lnSpc>
              <a:buNone/>
            </a:pPr>
            <a:r>
              <a:rPr lang="zh-CN" altLang="en-US" sz="2400" b="0" dirty="0">
                <a:latin typeface="微软雅黑" panose="020B0503020204020204" pitchFamily="34" charset="-122"/>
                <a:ea typeface="微软雅黑" panose="020B0503020204020204" pitchFamily="34" charset="-122"/>
                <a:sym typeface="+mn-ea"/>
              </a:rPr>
              <a:t>医师个人如果在使用系统时遇到了问题，请点击右上角</a:t>
            </a:r>
            <a:r>
              <a:rPr lang="en-US" altLang="zh-CN" sz="2400" b="0" dirty="0">
                <a:latin typeface="微软雅黑" panose="020B0503020204020204" pitchFamily="34" charset="-122"/>
                <a:ea typeface="微软雅黑" panose="020B0503020204020204" pitchFamily="34" charset="-122"/>
                <a:sym typeface="+mn-ea"/>
              </a:rPr>
              <a:t>“</a:t>
            </a:r>
            <a:r>
              <a:rPr lang="zh-CN" altLang="en-US" sz="2400" b="0" dirty="0">
                <a:latin typeface="微软雅黑" panose="020B0503020204020204" pitchFamily="34" charset="-122"/>
                <a:ea typeface="微软雅黑" panose="020B0503020204020204" pitchFamily="34" charset="-122"/>
                <a:sym typeface="+mn-ea"/>
              </a:rPr>
              <a:t>帮助中心</a:t>
            </a:r>
            <a:r>
              <a:rPr lang="en-US" altLang="zh-CN" sz="2400" b="0" dirty="0">
                <a:latin typeface="微软雅黑" panose="020B0503020204020204" pitchFamily="34" charset="-122"/>
                <a:ea typeface="微软雅黑" panose="020B0503020204020204" pitchFamily="34" charset="-122"/>
                <a:sym typeface="+mn-ea"/>
              </a:rPr>
              <a:t>”</a:t>
            </a:r>
            <a:r>
              <a:rPr lang="zh-CN" altLang="en-US" sz="2400" b="0" dirty="0">
                <a:latin typeface="微软雅黑" panose="020B0503020204020204" pitchFamily="34" charset="-122"/>
                <a:ea typeface="微软雅黑" panose="020B0503020204020204" pitchFamily="34" charset="-122"/>
                <a:sym typeface="+mn-ea"/>
              </a:rPr>
              <a:t>，首先查看下方热点问题，如果还不能解决问题，您可以点击</a:t>
            </a:r>
            <a:r>
              <a:rPr lang="en-US" altLang="zh-CN" sz="2400" b="0" dirty="0">
                <a:latin typeface="微软雅黑" panose="020B0503020204020204" pitchFamily="34" charset="-122"/>
                <a:ea typeface="微软雅黑" panose="020B0503020204020204" pitchFamily="34" charset="-122"/>
                <a:sym typeface="+mn-ea"/>
              </a:rPr>
              <a:t>“</a:t>
            </a:r>
            <a:r>
              <a:rPr lang="zh-CN" altLang="en-US" sz="2400" b="0" dirty="0">
                <a:latin typeface="微软雅黑" panose="020B0503020204020204" pitchFamily="34" charset="-122"/>
                <a:ea typeface="微软雅黑" panose="020B0503020204020204" pitchFamily="34" charset="-122"/>
                <a:sym typeface="+mn-ea"/>
              </a:rPr>
              <a:t>我要提问</a:t>
            </a:r>
            <a:r>
              <a:rPr lang="en-US" altLang="zh-CN" sz="2400" b="0" dirty="0">
                <a:latin typeface="微软雅黑" panose="020B0503020204020204" pitchFamily="34" charset="-122"/>
                <a:ea typeface="微软雅黑" panose="020B0503020204020204" pitchFamily="34" charset="-122"/>
                <a:sym typeface="+mn-ea"/>
              </a:rPr>
              <a:t>”</a:t>
            </a:r>
            <a:r>
              <a:rPr lang="zh-CN" altLang="en-US" sz="2400" b="0" dirty="0">
                <a:latin typeface="微软雅黑" panose="020B0503020204020204" pitchFamily="34" charset="-122"/>
                <a:ea typeface="微软雅黑" panose="020B0503020204020204" pitchFamily="34" charset="-122"/>
                <a:sym typeface="+mn-ea"/>
              </a:rPr>
              <a:t>，将问题描述清楚后提交。</a:t>
            </a: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endParaRPr>
          </a:p>
        </p:txBody>
      </p:sp>
      <p:sp>
        <p:nvSpPr>
          <p:cNvPr id="4" name="五角星 3"/>
          <p:cNvSpPr/>
          <p:nvPr/>
        </p:nvSpPr>
        <p:spPr>
          <a:xfrm>
            <a:off x="237173" y="883603"/>
            <a:ext cx="647700" cy="57626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transition>
    <p:cover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内容占位符 2"/>
          <p:cNvSpPr>
            <a:spLocks noGrp="1"/>
          </p:cNvSpPr>
          <p:nvPr>
            <p:ph idx="4294967295"/>
          </p:nvPr>
        </p:nvSpPr>
        <p:spPr>
          <a:xfrm>
            <a:off x="106680" y="690245"/>
            <a:ext cx="8980805" cy="4610100"/>
          </a:xfrm>
        </p:spPr>
        <p:txBody>
          <a:bodyPr wrap="square" lIns="91440" tIns="45720" rIns="91440" bIns="45720" anchor="t"/>
          <a:lstStyle/>
          <a:p>
            <a:pPr marL="0" lvl="0" indent="0">
              <a:lnSpc>
                <a:spcPct val="150000"/>
              </a:lnSpc>
              <a:buFont typeface="黑体" panose="02010609060101010101" pitchFamily="49" charset="-122"/>
              <a:buNone/>
            </a:pPr>
            <a:r>
              <a:rPr lang="en-US" altLang="zh-CN" sz="2800" dirty="0">
                <a:solidFill>
                  <a:srgbClr val="358DC1"/>
                </a:solidFill>
              </a:rPr>
              <a:t>         </a:t>
            </a:r>
            <a:r>
              <a:rPr lang="zh-CN" altLang="zh-CN" sz="2800" b="0" dirty="0">
                <a:solidFill>
                  <a:srgbClr val="358DC1"/>
                </a:solidFill>
              </a:rPr>
              <a:t>系统使用过程中，遇到问题如何寻求帮助？</a:t>
            </a:r>
            <a:endParaRPr lang="zh-CN" altLang="zh-CN" sz="2800" b="0" dirty="0">
              <a:solidFill>
                <a:srgbClr val="358DC1"/>
              </a:solidFill>
              <a:latin typeface="微软雅黑" panose="020B0503020204020204" pitchFamily="34" charset="-122"/>
              <a:ea typeface="微软雅黑" panose="020B0503020204020204" pitchFamily="34" charset="-122"/>
            </a:endParaRPr>
          </a:p>
          <a:p>
            <a:pPr marL="0" lvl="0" indent="0">
              <a:lnSpc>
                <a:spcPct val="150000"/>
              </a:lnSpc>
              <a:buNone/>
            </a:pPr>
            <a:r>
              <a:rPr lang="zh-CN" altLang="en-US" sz="2400" b="0" dirty="0">
                <a:latin typeface="微软雅黑" panose="020B0503020204020204" pitchFamily="34" charset="-122"/>
                <a:ea typeface="微软雅黑" panose="020B0503020204020204" pitchFamily="34" charset="-122"/>
                <a:sym typeface="+mn-ea"/>
              </a:rPr>
              <a:t>医疗机构如果在使用系统时遇到了问题，请点击右上角</a:t>
            </a:r>
            <a:r>
              <a:rPr lang="en-US" altLang="zh-CN" sz="2400" b="0" dirty="0">
                <a:latin typeface="微软雅黑" panose="020B0503020204020204" pitchFamily="34" charset="-122"/>
                <a:ea typeface="微软雅黑" panose="020B0503020204020204" pitchFamily="34" charset="-122"/>
                <a:sym typeface="+mn-ea"/>
              </a:rPr>
              <a:t>“</a:t>
            </a:r>
            <a:r>
              <a:rPr lang="zh-CN" altLang="en-US" sz="2400" b="0" dirty="0">
                <a:latin typeface="微软雅黑" panose="020B0503020204020204" pitchFamily="34" charset="-122"/>
                <a:ea typeface="微软雅黑" panose="020B0503020204020204" pitchFamily="34" charset="-122"/>
                <a:sym typeface="+mn-ea"/>
              </a:rPr>
              <a:t>客服中心</a:t>
            </a:r>
            <a:r>
              <a:rPr lang="en-US" altLang="zh-CN" sz="2400" b="0" dirty="0">
                <a:latin typeface="微软雅黑" panose="020B0503020204020204" pitchFamily="34" charset="-122"/>
                <a:ea typeface="微软雅黑" panose="020B0503020204020204" pitchFamily="34" charset="-122"/>
                <a:sym typeface="+mn-ea"/>
              </a:rPr>
              <a:t>”</a:t>
            </a:r>
            <a:r>
              <a:rPr lang="zh-CN" altLang="en-US" sz="2400" b="0" dirty="0">
                <a:latin typeface="微软雅黑" panose="020B0503020204020204" pitchFamily="34" charset="-122"/>
                <a:ea typeface="微软雅黑" panose="020B0503020204020204" pitchFamily="34" charset="-122"/>
                <a:sym typeface="+mn-ea"/>
              </a:rPr>
              <a:t>，首先可以查看常见问题列表，看看有没有您要咨询的问题。</a:t>
            </a: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endParaRPr>
          </a:p>
        </p:txBody>
      </p:sp>
      <p:sp>
        <p:nvSpPr>
          <p:cNvPr id="4" name="五角星 3"/>
          <p:cNvSpPr/>
          <p:nvPr/>
        </p:nvSpPr>
        <p:spPr>
          <a:xfrm>
            <a:off x="237173" y="883603"/>
            <a:ext cx="647700" cy="57626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1">
              <a:ln>
                <a:noFill/>
              </a:ln>
              <a:solidFill>
                <a:schemeClr val="lt1"/>
              </a:solidFill>
              <a:effectLst/>
              <a:uLnTx/>
              <a:uFillTx/>
              <a:latin typeface="+mn-lt"/>
              <a:ea typeface="+mn-ea"/>
              <a:cs typeface="+mn-cs"/>
            </a:endParaRPr>
          </a:p>
        </p:txBody>
      </p:sp>
      <p:pic>
        <p:nvPicPr>
          <p:cNvPr id="2" name="图片 1"/>
          <p:cNvPicPr>
            <a:picLocks noChangeAspect="1"/>
          </p:cNvPicPr>
          <p:nvPr/>
        </p:nvPicPr>
        <p:blipFill>
          <a:blip r:embed="rId1" cstate="print"/>
          <a:stretch>
            <a:fillRect/>
          </a:stretch>
        </p:blipFill>
        <p:spPr>
          <a:xfrm>
            <a:off x="810895" y="2590165"/>
            <a:ext cx="7695565" cy="3990975"/>
          </a:xfrm>
          <a:prstGeom prst="rect">
            <a:avLst/>
          </a:prstGeom>
        </p:spPr>
      </p:pic>
    </p:spTree>
  </p:cSld>
  <p:clrMapOvr>
    <a:masterClrMapping/>
  </p:clrMapOvr>
  <p:transition>
    <p:cover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内容占位符 2"/>
          <p:cNvSpPr>
            <a:spLocks noGrp="1"/>
          </p:cNvSpPr>
          <p:nvPr>
            <p:ph idx="4294967295"/>
          </p:nvPr>
        </p:nvSpPr>
        <p:spPr>
          <a:xfrm>
            <a:off x="81915" y="387350"/>
            <a:ext cx="8980805" cy="3705225"/>
          </a:xfrm>
        </p:spPr>
        <p:txBody>
          <a:bodyPr wrap="square" lIns="91440" tIns="45720" rIns="91440" bIns="45720" anchor="t"/>
          <a:lstStyle/>
          <a:p>
            <a:pPr marL="0" lvl="0" indent="0">
              <a:lnSpc>
                <a:spcPct val="150000"/>
              </a:lnSpc>
              <a:buFont typeface="黑体" panose="02010609060101010101" pitchFamily="49" charset="-122"/>
              <a:buNone/>
            </a:pPr>
            <a:endParaRPr lang="zh-CN" altLang="zh-CN" sz="2800" b="0" dirty="0">
              <a:solidFill>
                <a:srgbClr val="358DC1"/>
              </a:solidFill>
              <a:latin typeface="微软雅黑" panose="020B0503020204020204" pitchFamily="34" charset="-122"/>
              <a:ea typeface="微软雅黑" panose="020B0503020204020204" pitchFamily="34" charset="-122"/>
            </a:endParaRPr>
          </a:p>
          <a:p>
            <a:pPr marL="0" lvl="0" indent="0">
              <a:lnSpc>
                <a:spcPct val="150000"/>
              </a:lnSpc>
              <a:buNone/>
            </a:pPr>
            <a:r>
              <a:rPr lang="zh-CN" altLang="en-US" sz="2400" b="0" dirty="0">
                <a:latin typeface="微软雅黑" panose="020B0503020204020204" pitchFamily="34" charset="-122"/>
                <a:ea typeface="微软雅黑" panose="020B0503020204020204" pitchFamily="34" charset="-122"/>
                <a:sym typeface="+mn-ea"/>
              </a:rPr>
              <a:t>如果常见问题列表中，没有您要咨询的问题，可以点击向客服提问，将您的问题描述清楚后提交。</a:t>
            </a: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sym typeface="+mn-ea"/>
            </a:endParaRPr>
          </a:p>
          <a:p>
            <a:pPr marL="0" lvl="0" indent="0">
              <a:lnSpc>
                <a:spcPct val="150000"/>
              </a:lnSpc>
              <a:buNone/>
            </a:pPr>
            <a:endParaRPr lang="zh-CN" altLang="en-US" sz="2400" b="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cstate="print"/>
          <a:stretch>
            <a:fillRect/>
          </a:stretch>
        </p:blipFill>
        <p:spPr>
          <a:xfrm>
            <a:off x="659130" y="2301875"/>
            <a:ext cx="7940040" cy="4316730"/>
          </a:xfrm>
          <a:prstGeom prst="rect">
            <a:avLst/>
          </a:prstGeom>
        </p:spPr>
      </p:pic>
    </p:spTree>
  </p:cSld>
  <p:clrMapOvr>
    <a:masterClrMapping/>
  </p:clrMapOvr>
  <p:transition>
    <p:cover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标题 1"/>
          <p:cNvSpPr>
            <a:spLocks noGrp="1"/>
          </p:cNvSpPr>
          <p:nvPr>
            <p:ph type="title"/>
          </p:nvPr>
        </p:nvSpPr>
        <p:spPr>
          <a:xfrm>
            <a:off x="-1071562" y="142875"/>
            <a:ext cx="8207375" cy="574675"/>
          </a:xfrm>
        </p:spPr>
        <p:txBody>
          <a:bodyPr wrap="square" lIns="91440" tIns="45720" rIns="91440" bIns="45720" anchor="ctr"/>
          <a:lstStyle/>
          <a:p>
            <a:pPr lvl="0"/>
            <a:r>
              <a:rPr lang="zh-CN" altLang="en-US" sz="4000" b="0" dirty="0">
                <a:solidFill>
                  <a:srgbClr val="000000"/>
                </a:solidFill>
                <a:latin typeface="华文行楷" panose="02010800040101010101" pitchFamily="2" charset="-122"/>
                <a:ea typeface="华文行楷" panose="02010800040101010101" pitchFamily="2" charset="-122"/>
                <a:sym typeface="黑体" panose="02010609060101010101" pitchFamily="49" charset="-122"/>
              </a:rPr>
              <a:t>民科医疗</a:t>
            </a:r>
            <a:r>
              <a:rPr lang="en-US" altLang="en-US" sz="4000" b="0" dirty="0">
                <a:solidFill>
                  <a:srgbClr val="000000"/>
                </a:solidFill>
                <a:latin typeface="华文行楷" panose="02010800040101010101" pitchFamily="2" charset="-122"/>
                <a:ea typeface="华文行楷" panose="02010800040101010101" pitchFamily="2" charset="-122"/>
                <a:sym typeface="黑体" panose="02010609060101010101" pitchFamily="49" charset="-122"/>
              </a:rPr>
              <a:t>微服务</a:t>
            </a:r>
            <a:endParaRPr lang="en-US" altLang="en-US" sz="4000" b="0" dirty="0">
              <a:solidFill>
                <a:srgbClr val="000000"/>
              </a:solidFill>
              <a:latin typeface="华文行楷" panose="02010800040101010101" pitchFamily="2" charset="-122"/>
              <a:ea typeface="华文行楷" panose="02010800040101010101" pitchFamily="2" charset="-122"/>
              <a:sym typeface="Arial" panose="020B0604020202020204" pitchFamily="34" charset="0"/>
            </a:endParaRPr>
          </a:p>
        </p:txBody>
      </p:sp>
      <p:sp>
        <p:nvSpPr>
          <p:cNvPr id="138244" name="TextBox 4"/>
          <p:cNvSpPr txBox="1"/>
          <p:nvPr/>
        </p:nvSpPr>
        <p:spPr>
          <a:xfrm>
            <a:off x="1305243" y="1971040"/>
            <a:ext cx="3143250" cy="3554413"/>
          </a:xfrm>
          <a:prstGeom prst="rect">
            <a:avLst/>
          </a:prstGeom>
          <a:noFill/>
          <a:ln w="9525">
            <a:noFill/>
          </a:ln>
        </p:spPr>
        <p:txBody>
          <a:bodyPr anchor="t">
            <a:spAutoFit/>
          </a:bodyPr>
          <a:lstStyle/>
          <a:p>
            <a:pPr lvl="0" indent="0">
              <a:lnSpc>
                <a:spcPts val="3000"/>
              </a:lnSpc>
            </a:pPr>
            <a:r>
              <a:rPr lang="zh-CN" altLang="en-US" sz="2400" b="0" dirty="0">
                <a:latin typeface="微软雅黑" panose="020B0503020204020204" pitchFamily="34" charset="-122"/>
                <a:ea typeface="微软雅黑" panose="020B0503020204020204" pitchFamily="34" charset="-122"/>
              </a:rPr>
              <a:t>       如果您在使用本系统时遇到了问题，请首先查看软件使用手册的相关部分，如果还不能解决问题，您可以通过手机微信扫描下方二维码，我们将给您提供方便快捷的在线技术支持。</a:t>
            </a:r>
            <a:endParaRPr lang="zh-CN" altLang="en-US" sz="2400" b="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print"/>
          <a:stretch>
            <a:fillRect/>
          </a:stretch>
        </p:blipFill>
        <p:spPr>
          <a:xfrm>
            <a:off x="4737100" y="2299335"/>
            <a:ext cx="2889885" cy="2897505"/>
          </a:xfrm>
          <a:prstGeom prst="rect">
            <a:avLst/>
          </a:prstGeom>
        </p:spPr>
      </p:pic>
    </p:spTree>
  </p:cSld>
  <p:clrMapOvr>
    <a:masterClrMapping/>
  </p:clrMapOvr>
  <p:transition>
    <p:cover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0289" name="图片 1" descr="bed2f6975e40b8a0_middle"/>
          <p:cNvPicPr>
            <a:picLocks noChangeAspect="1"/>
          </p:cNvPicPr>
          <p:nvPr/>
        </p:nvPicPr>
        <p:blipFill>
          <a:blip r:embed="rId1" cstate="print"/>
          <a:stretch>
            <a:fillRect/>
          </a:stretch>
        </p:blipFill>
        <p:spPr>
          <a:xfrm>
            <a:off x="-180975" y="0"/>
            <a:ext cx="9496425" cy="7100888"/>
          </a:xfrm>
          <a:prstGeom prst="rect">
            <a:avLst/>
          </a:prstGeom>
          <a:noFill/>
          <a:ln w="9525">
            <a:noFill/>
          </a:ln>
        </p:spPr>
      </p:pic>
      <p:sp>
        <p:nvSpPr>
          <p:cNvPr id="50178" name="标题 1"/>
          <p:cNvSpPr>
            <a:spLocks noGrp="1"/>
          </p:cNvSpPr>
          <p:nvPr>
            <p:ph type="title"/>
          </p:nvPr>
        </p:nvSpPr>
        <p:spPr>
          <a:xfrm>
            <a:off x="0" y="188913"/>
            <a:ext cx="5540375" cy="785813"/>
          </a:xfrm>
        </p:spPr>
        <p:txBody>
          <a:bodyPr vert="horz" wrap="square" lIns="0" tIns="45720" rIns="0" bIns="45720" numCol="1" rtlCol="0" anchor="ctr" anchorCtr="0" compatLnSpc="1">
            <a:normAutofit fontScale="90000"/>
          </a:bodyPr>
          <a:lstStyle/>
          <a:p>
            <a:pPr marL="0" marR="0" lvl="0" indent="0" algn="ctr" defTabSz="914400" rtl="0" eaLnBrk="0" fontAlgn="base" latinLnBrk="0" hangingPunct="0">
              <a:lnSpc>
                <a:spcPct val="95000"/>
              </a:lnSpc>
              <a:spcBef>
                <a:spcPct val="0"/>
              </a:spcBef>
              <a:spcAft>
                <a:spcPct val="0"/>
              </a:spcAft>
              <a:buClrTx/>
              <a:buSzTx/>
              <a:buFontTx/>
              <a:buNone/>
              <a:defRPr/>
            </a:pPr>
            <a:br>
              <a:rPr kumimoji="0" lang="zh-CN" altLang="zh-CN" sz="2400" b="1" i="0" u="none" strike="noStrike" kern="0" cap="none" spc="0" normalizeH="0" baseline="0" noProof="0" dirty="0" smtClean="0">
                <a:ln>
                  <a:noFill/>
                </a:ln>
                <a:solidFill>
                  <a:schemeClr val="tx1"/>
                </a:solidFill>
                <a:effectLst/>
                <a:uLnTx/>
                <a:uFillTx/>
                <a:latin typeface="+mj-lt"/>
                <a:ea typeface="宋体" panose="02010600030101010101" pitchFamily="2" charset="-122"/>
                <a:cs typeface="+mj-cs"/>
              </a:rPr>
            </a:br>
            <a:endParaRPr kumimoji="0" lang="zh-CN" altLang="en-US" sz="3600" b="1" i="0" u="none" strike="noStrike" kern="0" cap="none" spc="0" normalizeH="0" baseline="0" noProof="0" dirty="0" smtClean="0">
              <a:ln>
                <a:noFill/>
              </a:ln>
              <a:solidFill>
                <a:schemeClr val="tx1"/>
              </a:solidFill>
              <a:effectLst/>
              <a:uLnTx/>
              <a:uFillTx/>
              <a:latin typeface="+mj-lt"/>
              <a:ea typeface="宋体" panose="02010600030101010101" pitchFamily="2" charset="-122"/>
              <a:cs typeface="+mj-cs"/>
            </a:endParaRPr>
          </a:p>
        </p:txBody>
      </p:sp>
    </p:spTree>
    <p:custDataLst>
      <p:tags r:id="rId2"/>
    </p:custDataLst>
  </p:cSld>
  <p:clrMapOvr>
    <a:masterClrMapping/>
  </p:clrMapOvr>
  <p:transition>
    <p:cover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内容占位符 2"/>
          <p:cNvSpPr>
            <a:spLocks noGrp="1"/>
          </p:cNvSpPr>
          <p:nvPr>
            <p:ph idx="4294967295"/>
          </p:nvPr>
        </p:nvSpPr>
        <p:spPr>
          <a:xfrm>
            <a:off x="571500" y="2643188"/>
            <a:ext cx="8858250" cy="1500187"/>
          </a:xfrm>
        </p:spPr>
        <p:txBody>
          <a:bodyPr wrap="square" lIns="91440" tIns="45720" rIns="91440" bIns="45720" anchor="t"/>
          <a:lstStyle/>
          <a:p>
            <a:pPr marL="514350" lvl="0" indent="-514350">
              <a:lnSpc>
                <a:spcPct val="90000"/>
              </a:lnSpc>
              <a:spcBef>
                <a:spcPct val="0"/>
              </a:spcBef>
              <a:buNone/>
            </a:pPr>
            <a:r>
              <a:rPr lang="zh-CN" altLang="en-US" sz="4800" b="0" dirty="0">
                <a:latin typeface="华文行楷" panose="02010800040101010101" pitchFamily="2" charset="-122"/>
                <a:ea typeface="华文行楷" panose="02010800040101010101" pitchFamily="2" charset="-122"/>
                <a:sym typeface="Arial" panose="020B0604020202020204" pitchFamily="34" charset="0"/>
              </a:rPr>
              <a:t>第二章    医师个人端功能介绍</a:t>
            </a:r>
            <a:endParaRPr lang="en-US" altLang="zh-CN" sz="4800" b="0" dirty="0">
              <a:latin typeface="华文行楷" panose="02010800040101010101" pitchFamily="2" charset="-122"/>
              <a:ea typeface="华文行楷" panose="02010800040101010101" pitchFamily="2" charset="-122"/>
              <a:sym typeface="Arial" panose="020B0604020202020204" pitchFamily="34" charset="0"/>
            </a:endParaRPr>
          </a:p>
        </p:txBody>
      </p:sp>
    </p:spTree>
  </p:cSld>
  <p:clrMapOvr>
    <a:masterClrMapping/>
  </p:clrMapOvr>
  <p:transition>
    <p:cover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内容占位符 2"/>
          <p:cNvSpPr>
            <a:spLocks noGrp="1"/>
          </p:cNvSpPr>
          <p:nvPr>
            <p:ph type="body"/>
          </p:nvPr>
        </p:nvSpPr>
        <p:spPr>
          <a:xfrm>
            <a:off x="1371600" y="1500188"/>
            <a:ext cx="7772400" cy="3429000"/>
          </a:xfrm>
        </p:spPr>
        <p:txBody>
          <a:bodyPr wrap="square" lIns="91440" tIns="45720" rIns="91440" bIns="45720" anchor="t"/>
          <a:lstStyle/>
          <a:p>
            <a:pPr lvl="0" indent="-342900">
              <a:lnSpc>
                <a:spcPct val="150000"/>
              </a:lnSpc>
              <a:buNone/>
            </a:pPr>
            <a:r>
              <a:rPr lang="en-US" altLang="zh-CN" sz="3600" b="0" dirty="0">
                <a:latin typeface="微软雅黑" panose="020B0503020204020204" pitchFamily="34" charset="-122"/>
                <a:ea typeface="微软雅黑" panose="020B0503020204020204" pitchFamily="34" charset="-122"/>
              </a:rPr>
              <a:t>1</a:t>
            </a:r>
            <a:r>
              <a:rPr lang="zh-CN" altLang="en-US" sz="3600" b="0" dirty="0">
                <a:latin typeface="微软雅黑" panose="020B0503020204020204" pitchFamily="34" charset="-122"/>
                <a:ea typeface="微软雅黑" panose="020B0503020204020204" pitchFamily="34" charset="-122"/>
              </a:rPr>
              <a:t>、医师如何进行</a:t>
            </a:r>
            <a:r>
              <a:rPr lang="zh-CN" altLang="en-US" sz="3600" b="0" dirty="0" smtClean="0">
                <a:latin typeface="微软雅黑" panose="020B0503020204020204" pitchFamily="34" charset="-122"/>
                <a:ea typeface="微软雅黑" panose="020B0503020204020204" pitchFamily="34" charset="-122"/>
              </a:rPr>
              <a:t>电子化注册</a:t>
            </a:r>
            <a:r>
              <a:rPr lang="zh-CN" altLang="en-US" sz="3600" b="0" dirty="0">
                <a:latin typeface="微软雅黑" panose="020B0503020204020204" pitchFamily="34" charset="-122"/>
                <a:ea typeface="微软雅黑" panose="020B0503020204020204" pitchFamily="34" charset="-122"/>
              </a:rPr>
              <a:t>？</a:t>
            </a:r>
            <a:endParaRPr lang="en-US" altLang="zh-CN" sz="3600" b="0" dirty="0">
              <a:latin typeface="微软雅黑" panose="020B0503020204020204" pitchFamily="34" charset="-122"/>
              <a:ea typeface="微软雅黑" panose="020B0503020204020204" pitchFamily="34" charset="-122"/>
            </a:endParaRPr>
          </a:p>
          <a:p>
            <a:pPr lvl="0" indent="-342900">
              <a:lnSpc>
                <a:spcPct val="150000"/>
              </a:lnSpc>
              <a:buNone/>
            </a:pPr>
            <a:r>
              <a:rPr lang="en-US" altLang="zh-CN" sz="3600" b="0" dirty="0">
                <a:latin typeface="微软雅黑" panose="020B0503020204020204" pitchFamily="34" charset="-122"/>
                <a:ea typeface="微软雅黑" panose="020B0503020204020204" pitchFamily="34" charset="-122"/>
              </a:rPr>
              <a:t>2</a:t>
            </a:r>
            <a:r>
              <a:rPr lang="zh-CN" altLang="en-US" sz="3600" b="0" dirty="0">
                <a:latin typeface="微软雅黑" panose="020B0503020204020204" pitchFamily="34" charset="-122"/>
                <a:ea typeface="微软雅黑" panose="020B0503020204020204" pitchFamily="34" charset="-122"/>
              </a:rPr>
              <a:t>、医师注册成功后可以做什么？</a:t>
            </a:r>
            <a:endParaRPr lang="en-US" altLang="zh-CN" sz="3600" b="0" dirty="0">
              <a:latin typeface="微软雅黑" panose="020B0503020204020204" pitchFamily="34" charset="-122"/>
              <a:ea typeface="微软雅黑" panose="020B0503020204020204" pitchFamily="34" charset="-122"/>
            </a:endParaRPr>
          </a:p>
          <a:p>
            <a:pPr lvl="0" indent="-342900">
              <a:lnSpc>
                <a:spcPct val="150000"/>
              </a:lnSpc>
              <a:buNone/>
            </a:pPr>
            <a:r>
              <a:rPr lang="en-US" altLang="zh-CN" sz="3600" b="0" dirty="0">
                <a:latin typeface="微软雅黑" panose="020B0503020204020204" pitchFamily="34" charset="-122"/>
                <a:ea typeface="微软雅黑" panose="020B0503020204020204" pitchFamily="34" charset="-122"/>
              </a:rPr>
              <a:t>3</a:t>
            </a:r>
            <a:r>
              <a:rPr lang="zh-CN" altLang="en-US" sz="3600" b="0" dirty="0">
                <a:latin typeface="微软雅黑" panose="020B0503020204020204" pitchFamily="34" charset="-122"/>
                <a:ea typeface="微软雅黑" panose="020B0503020204020204" pitchFamily="34" charset="-122"/>
              </a:rPr>
              <a:t>、医师个人端：小结</a:t>
            </a:r>
            <a:endParaRPr lang="zh-CN" altLang="en-US" sz="3600" b="0" dirty="0">
              <a:latin typeface="微软雅黑" panose="020B0503020204020204" pitchFamily="34" charset="-122"/>
              <a:ea typeface="微软雅黑" panose="020B0503020204020204" pitchFamily="34" charset="-122"/>
            </a:endParaRPr>
          </a:p>
        </p:txBody>
      </p:sp>
    </p:spTree>
  </p:cSld>
  <p:clrMapOvr>
    <a:masterClrMapping/>
  </p:clrMapOvr>
  <p:transition>
    <p:cover dir="u"/>
  </p:transition>
  <p:timing>
    <p:tnLst>
      <p:par>
        <p:cTn id="1" dur="indefinite" restart="never" nodeType="tmRoot"/>
      </p:par>
    </p:tnLst>
  </p:timing>
</p:sld>
</file>

<file path=ppt/tags/tag1.xml><?xml version="1.0" encoding="utf-8"?>
<p:tagLst xmlns:p="http://schemas.openxmlformats.org/presentationml/2006/main">
  <p:tag name="KSO_WM_TEMPLATE_THUMBS_INDEX" val="1、5、12、14、15、16、18、25"/>
  <p:tag name="KSO_WM_TEMPLATE_CATEGORY" val="custom"/>
  <p:tag name="KSO_WM_TEMPLATE_INDEX" val="114"/>
  <p:tag name="KSO_WM_SLIDE_ID" val="custom158_1"/>
  <p:tag name="KSO_WM_SLIDE_INDEX" val="1"/>
  <p:tag name="KSO_WM_SLIDE_ITEM_CNT" val="2"/>
  <p:tag name="KSO_WM_SLIDE_LAYOUT" val="a_b"/>
  <p:tag name="KSO_WM_SLIDE_LAYOUT_CNT" val="1_1"/>
  <p:tag name="KSO_WM_SLIDE_TYPE" val="title"/>
  <p:tag name="KSO_WM_BEAUTIFY_FLAG" val="#wm#"/>
  <p:tag name="KSO_WM_TAG_VERSION" val="1.0"/>
</p:tagLst>
</file>

<file path=ppt/tags/tag10.xml><?xml version="1.0" encoding="utf-8"?>
<p:tagLst xmlns:p="http://schemas.openxmlformats.org/presentationml/2006/main">
  <p:tag name="KSO_WM_TEMPLATE_CATEGORY" val="custom"/>
  <p:tag name="KSO_WM_TEMPLATE_INDEX" val="114"/>
</p:tagLst>
</file>

<file path=ppt/tags/tag11.xml><?xml version="1.0" encoding="utf-8"?>
<p:tagLst xmlns:p="http://schemas.openxmlformats.org/presentationml/2006/main">
  <p:tag name="KSO_WM_TEMPLATE_CATEGORY" val="custom"/>
  <p:tag name="KSO_WM_TEMPLATE_INDEX" val="114"/>
</p:tagLst>
</file>

<file path=ppt/tags/tag12.xml><?xml version="1.0" encoding="utf-8"?>
<p:tagLst xmlns:p="http://schemas.openxmlformats.org/presentationml/2006/main">
  <p:tag name="KSO_WM_TEMPLATE_CATEGORY" val="custom"/>
  <p:tag name="KSO_WM_TEMPLATE_INDEX" val="114"/>
</p:tagLst>
</file>

<file path=ppt/tags/tag13.xml><?xml version="1.0" encoding="utf-8"?>
<p:tagLst xmlns:p="http://schemas.openxmlformats.org/presentationml/2006/main">
  <p:tag name="KSO_WM_TEMPLATE_CATEGORY" val="custom"/>
  <p:tag name="KSO_WM_TEMPLATE_INDEX" val="114"/>
</p:tagLst>
</file>

<file path=ppt/tags/tag14.xml><?xml version="1.0" encoding="utf-8"?>
<p:tagLst xmlns:p="http://schemas.openxmlformats.org/presentationml/2006/main">
  <p:tag name="KSO_WM_TEMPLATE_CATEGORY" val="custom"/>
  <p:tag name="KSO_WM_TEMPLATE_INDEX" val="114"/>
</p:tagLst>
</file>

<file path=ppt/tags/tag15.xml><?xml version="1.0" encoding="utf-8"?>
<p:tagLst xmlns:p="http://schemas.openxmlformats.org/presentationml/2006/main">
  <p:tag name="KSO_WM_TEMPLATE_CATEGORY" val="custom"/>
  <p:tag name="KSO_WM_TEMPLATE_INDEX" val="114"/>
</p:tagLst>
</file>

<file path=ppt/tags/tag2.xml><?xml version="1.0" encoding="utf-8"?>
<p:tagLst xmlns:p="http://schemas.openxmlformats.org/presentationml/2006/main">
  <p:tag name="KSO_WM_TEMPLATE_CATEGORY" val="custom"/>
  <p:tag name="KSO_WM_TEMPLATE_INDEX" val="114"/>
</p:tagLst>
</file>

<file path=ppt/tags/tag3.xml><?xml version="1.0" encoding="utf-8"?>
<p:tagLst xmlns:p="http://schemas.openxmlformats.org/presentationml/2006/main">
  <p:tag name="KSO_WM_TEMPLATE_CATEGORY" val="custom"/>
  <p:tag name="KSO_WM_TEMPLATE_INDEX" val="114"/>
</p:tagLst>
</file>

<file path=ppt/tags/tag4.xml><?xml version="1.0" encoding="utf-8"?>
<p:tagLst xmlns:p="http://schemas.openxmlformats.org/presentationml/2006/main">
  <p:tag name="KSO_WM_TEMPLATE_CATEGORY" val="custom"/>
  <p:tag name="KSO_WM_TEMPLATE_INDEX" val="114"/>
</p:tagLst>
</file>

<file path=ppt/tags/tag5.xml><?xml version="1.0" encoding="utf-8"?>
<p:tagLst xmlns:p="http://schemas.openxmlformats.org/presentationml/2006/main">
  <p:tag name="KSO_WM_TEMPLATE_CATEGORY" val="custom"/>
  <p:tag name="KSO_WM_TEMPLATE_INDEX" val="114"/>
</p:tagLst>
</file>

<file path=ppt/tags/tag6.xml><?xml version="1.0" encoding="utf-8"?>
<p:tagLst xmlns:p="http://schemas.openxmlformats.org/presentationml/2006/main">
  <p:tag name="KSO_WM_TEMPLATE_CATEGORY" val="custom"/>
  <p:tag name="KSO_WM_TEMPLATE_INDEX" val="114"/>
</p:tagLst>
</file>

<file path=ppt/tags/tag7.xml><?xml version="1.0" encoding="utf-8"?>
<p:tagLst xmlns:p="http://schemas.openxmlformats.org/presentationml/2006/main">
  <p:tag name="KSO_WM_TEMPLATE_CATEGORY" val="custom"/>
  <p:tag name="KSO_WM_TEMPLATE_INDEX" val="114"/>
</p:tagLst>
</file>

<file path=ppt/tags/tag8.xml><?xml version="1.0" encoding="utf-8"?>
<p:tagLst xmlns:p="http://schemas.openxmlformats.org/presentationml/2006/main">
  <p:tag name="KSO_WM_TEMPLATE_CATEGORY" val="custom"/>
  <p:tag name="KSO_WM_TEMPLATE_INDEX" val="114"/>
</p:tagLst>
</file>

<file path=ppt/tags/tag9.xml><?xml version="1.0" encoding="utf-8"?>
<p:tagLst xmlns:p="http://schemas.openxmlformats.org/presentationml/2006/main">
  <p:tag name="KSO_WM_TEMPLATE_CATEGORY" val="custom"/>
  <p:tag name="KSO_WM_TEMPLATE_INDEX" val="114"/>
</p:tagLst>
</file>

<file path=ppt/theme/theme1.xml><?xml version="1.0" encoding="utf-8"?>
<a:theme xmlns:a="http://schemas.openxmlformats.org/drawingml/2006/main" name="演示设计">
  <a:themeElements>
    <a:clrScheme name="演示设计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fontScheme name="演示设计">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rtlCol="0"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sz="1800" b="1" i="0" u="none" strike="noStrike" cap="none" normalizeH="0" baseline="0" dirty="0" smtClean="0">
            <a:ln>
              <a:noFill/>
            </a:ln>
            <a:solidFill>
              <a:srgbClr val="FFFFFF"/>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演示设计 1">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EAEBBB"/>
        </a:folHlink>
      </a:clrScheme>
      <a:clrMap bg1="lt1" tx1="dk1" bg2="lt2" tx2="dk2" accent1="accent1" accent2="accent2" accent3="accent3" accent4="accent4" accent5="accent5" accent6="accent6" hlink="hlink" folHlink="folHlink"/>
    </a:extraClrScheme>
    <a:extraClrScheme>
      <a:clrScheme name="演示设计 2">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7575"/>
        </a:folHlink>
      </a:clrScheme>
      <a:clrMap bg1="lt1" tx1="dk1" bg2="lt2" tx2="dk2" accent1="accent1" accent2="accent2" accent3="accent3" accent4="accent4" accent5="accent5" accent6="accent6" hlink="hlink" folHlink="folHlink"/>
    </a:extraClrScheme>
    <a:extraClrScheme>
      <a:clrScheme name="演示设计 3">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D99FD5"/>
        </a:folHlink>
      </a:clrScheme>
      <a:clrMap bg1="lt1" tx1="dk1" bg2="lt2" tx2="dk2" accent1="accent1" accent2="accent2" accent3="accent3" accent4="accent4" accent5="accent5" accent6="accent6" hlink="hlink" folHlink="folHlink"/>
    </a:extraClrScheme>
    <a:extraClrScheme>
      <a:clrScheme name="演示设计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DDDDDD"/>
        </a:folHlink>
      </a:clrScheme>
      <a:clrMap bg1="lt1" tx1="dk1" bg2="lt2" tx2="dk2" accent1="accent1" accent2="accent2" accent3="accent3" accent4="accent4" accent5="accent5" accent6="accent6" hlink="hlink" folHlink="folHlink"/>
    </a:extraClrScheme>
    <a:extraClrScheme>
      <a:clrScheme name="演示设计 5">
        <a:dk1>
          <a:srgbClr val="000000"/>
        </a:dk1>
        <a:lt1>
          <a:srgbClr val="FFFFFF"/>
        </a:lt1>
        <a:dk2>
          <a:srgbClr val="000000"/>
        </a:dk2>
        <a:lt2>
          <a:srgbClr val="808080"/>
        </a:lt2>
        <a:accent1>
          <a:srgbClr val="FFCC00"/>
        </a:accent1>
        <a:accent2>
          <a:srgbClr val="FF8A15"/>
        </a:accent2>
        <a:accent3>
          <a:srgbClr val="FFFFFF"/>
        </a:accent3>
        <a:accent4>
          <a:srgbClr val="000000"/>
        </a:accent4>
        <a:accent5>
          <a:srgbClr val="FFE2AA"/>
        </a:accent5>
        <a:accent6>
          <a:srgbClr val="E77D12"/>
        </a:accent6>
        <a:hlink>
          <a:srgbClr val="463900"/>
        </a:hlink>
        <a:folHlink>
          <a:srgbClr val="FFF0AF"/>
        </a:folHlink>
      </a:clrScheme>
      <a:clrMap bg1="lt1" tx1="dk1" bg2="lt2" tx2="dk2" accent1="accent1" accent2="accent2" accent3="accent3" accent4="accent4" accent5="accent5" accent6="accent6" hlink="hlink" folHlink="folHlink"/>
    </a:extraClrScheme>
    <a:extraClrScheme>
      <a:clrScheme name="演示设计 6">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C78F"/>
        </a:folHlink>
      </a:clrScheme>
      <a:clrMap bg1="lt1" tx1="dk1" bg2="lt2" tx2="dk2" accent1="accent1" accent2="accent2" accent3="accent3" accent4="accent4" accent5="accent5" accent6="accent6" hlink="hlink" folHlink="folHlink"/>
    </a:extraClrScheme>
    <a:extraClrScheme>
      <a:clrScheme name="演示设计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clrMap bg1="lt1" tx1="dk1" bg2="lt2" tx2="dk2" accent1="accent1" accent2="accent2" accent3="accent3" accent4="accent4" accent5="accent5" accent6="accent6" hlink="hlink" folHlink="folHlink"/>
    </a:extraClrScheme>
    <a:extraClrScheme>
      <a:clrScheme name="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ADE97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主题2">
  <a:themeElements>
    <a:clrScheme name="6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6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6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6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6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6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6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6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6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6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6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6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7_主题2">
  <a:themeElements>
    <a:clrScheme name="7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7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7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7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7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7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7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7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7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7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7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7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8_主题2">
  <a:themeElements>
    <a:clrScheme name="8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8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8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8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8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8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8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8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8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8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8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8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9_主题2">
  <a:themeElements>
    <a:clrScheme name="9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9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9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9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9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9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9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9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9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9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9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9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0_主题2">
  <a:themeElements>
    <a:clrScheme name="10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10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10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10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0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0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0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10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0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0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0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0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1_主题2">
  <a:themeElements>
    <a:clrScheme name="11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11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11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11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1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1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1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11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1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1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1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1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2_演示设计">
  <a:themeElements>
    <a:clrScheme name="演示设计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fontScheme name="演示设计">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演示设计 1">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EAEBBB"/>
        </a:folHlink>
      </a:clrScheme>
      <a:clrMap bg1="lt1" tx1="dk1" bg2="lt2" tx2="dk2" accent1="accent1" accent2="accent2" accent3="accent3" accent4="accent4" accent5="accent5" accent6="accent6" hlink="hlink" folHlink="folHlink"/>
    </a:extraClrScheme>
    <a:extraClrScheme>
      <a:clrScheme name="演示设计 2">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7575"/>
        </a:folHlink>
      </a:clrScheme>
      <a:clrMap bg1="lt1" tx1="dk1" bg2="lt2" tx2="dk2" accent1="accent1" accent2="accent2" accent3="accent3" accent4="accent4" accent5="accent5" accent6="accent6" hlink="hlink" folHlink="folHlink"/>
    </a:extraClrScheme>
    <a:extraClrScheme>
      <a:clrScheme name="演示设计 3">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D99FD5"/>
        </a:folHlink>
      </a:clrScheme>
      <a:clrMap bg1="lt1" tx1="dk1" bg2="lt2" tx2="dk2" accent1="accent1" accent2="accent2" accent3="accent3" accent4="accent4" accent5="accent5" accent6="accent6" hlink="hlink" folHlink="folHlink"/>
    </a:extraClrScheme>
    <a:extraClrScheme>
      <a:clrScheme name="演示设计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DDDDDD"/>
        </a:folHlink>
      </a:clrScheme>
      <a:clrMap bg1="lt1" tx1="dk1" bg2="lt2" tx2="dk2" accent1="accent1" accent2="accent2" accent3="accent3" accent4="accent4" accent5="accent5" accent6="accent6" hlink="hlink" folHlink="folHlink"/>
    </a:extraClrScheme>
    <a:extraClrScheme>
      <a:clrScheme name="演示设计 5">
        <a:dk1>
          <a:srgbClr val="000000"/>
        </a:dk1>
        <a:lt1>
          <a:srgbClr val="FFFFFF"/>
        </a:lt1>
        <a:dk2>
          <a:srgbClr val="000000"/>
        </a:dk2>
        <a:lt2>
          <a:srgbClr val="808080"/>
        </a:lt2>
        <a:accent1>
          <a:srgbClr val="FFCC00"/>
        </a:accent1>
        <a:accent2>
          <a:srgbClr val="FF8A15"/>
        </a:accent2>
        <a:accent3>
          <a:srgbClr val="FFFFFF"/>
        </a:accent3>
        <a:accent4>
          <a:srgbClr val="000000"/>
        </a:accent4>
        <a:accent5>
          <a:srgbClr val="FFE2AA"/>
        </a:accent5>
        <a:accent6>
          <a:srgbClr val="E77D12"/>
        </a:accent6>
        <a:hlink>
          <a:srgbClr val="463900"/>
        </a:hlink>
        <a:folHlink>
          <a:srgbClr val="FFF0AF"/>
        </a:folHlink>
      </a:clrScheme>
      <a:clrMap bg1="lt1" tx1="dk1" bg2="lt2" tx2="dk2" accent1="accent1" accent2="accent2" accent3="accent3" accent4="accent4" accent5="accent5" accent6="accent6" hlink="hlink" folHlink="folHlink"/>
    </a:extraClrScheme>
    <a:extraClrScheme>
      <a:clrScheme name="演示设计 6">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C78F"/>
        </a:folHlink>
      </a:clrScheme>
      <a:clrMap bg1="lt1" tx1="dk1" bg2="lt2" tx2="dk2" accent1="accent1" accent2="accent2" accent3="accent3" accent4="accent4" accent5="accent5" accent6="accent6" hlink="hlink" folHlink="folHlink"/>
    </a:extraClrScheme>
    <a:extraClrScheme>
      <a:clrScheme name="演示设计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clrMap bg1="lt1" tx1="dk1" bg2="lt2" tx2="dk2" accent1="accent1" accent2="accent2" accent3="accent3" accent4="accent4" accent5="accent5" accent6="accent6" hlink="hlink" folHlink="folHlink"/>
    </a:extraClrScheme>
    <a:extraClrScheme>
      <a:clrScheme name="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ADE97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演示设计1">
  <a:themeElements>
    <a:clrScheme name="演示设计1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fontScheme name="演示设计1">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演示设计1 1">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EAEBBB"/>
        </a:folHlink>
      </a:clrScheme>
      <a:clrMap bg1="lt1" tx1="dk1" bg2="lt2" tx2="dk2" accent1="accent1" accent2="accent2" accent3="accent3" accent4="accent4" accent5="accent5" accent6="accent6" hlink="hlink" folHlink="folHlink"/>
    </a:extraClrScheme>
    <a:extraClrScheme>
      <a:clrScheme name="演示设计1 2">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7575"/>
        </a:folHlink>
      </a:clrScheme>
      <a:clrMap bg1="lt1" tx1="dk1" bg2="lt2" tx2="dk2" accent1="accent1" accent2="accent2" accent3="accent3" accent4="accent4" accent5="accent5" accent6="accent6" hlink="hlink" folHlink="folHlink"/>
    </a:extraClrScheme>
    <a:extraClrScheme>
      <a:clrScheme name="演示设计1 3">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D99FD5"/>
        </a:folHlink>
      </a:clrScheme>
      <a:clrMap bg1="lt1" tx1="dk1" bg2="lt2" tx2="dk2" accent1="accent1" accent2="accent2" accent3="accent3" accent4="accent4" accent5="accent5" accent6="accent6" hlink="hlink" folHlink="folHlink"/>
    </a:extraClrScheme>
    <a:extraClrScheme>
      <a:clrScheme name="演示设计1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DDDDDD"/>
        </a:folHlink>
      </a:clrScheme>
      <a:clrMap bg1="lt1" tx1="dk1" bg2="lt2" tx2="dk2" accent1="accent1" accent2="accent2" accent3="accent3" accent4="accent4" accent5="accent5" accent6="accent6" hlink="hlink" folHlink="folHlink"/>
    </a:extraClrScheme>
    <a:extraClrScheme>
      <a:clrScheme name="演示设计1 5">
        <a:dk1>
          <a:srgbClr val="000000"/>
        </a:dk1>
        <a:lt1>
          <a:srgbClr val="FFFFFF"/>
        </a:lt1>
        <a:dk2>
          <a:srgbClr val="000000"/>
        </a:dk2>
        <a:lt2>
          <a:srgbClr val="808080"/>
        </a:lt2>
        <a:accent1>
          <a:srgbClr val="FFCC00"/>
        </a:accent1>
        <a:accent2>
          <a:srgbClr val="FF8A15"/>
        </a:accent2>
        <a:accent3>
          <a:srgbClr val="FFFFFF"/>
        </a:accent3>
        <a:accent4>
          <a:srgbClr val="000000"/>
        </a:accent4>
        <a:accent5>
          <a:srgbClr val="FFE2AA"/>
        </a:accent5>
        <a:accent6>
          <a:srgbClr val="E77D12"/>
        </a:accent6>
        <a:hlink>
          <a:srgbClr val="463900"/>
        </a:hlink>
        <a:folHlink>
          <a:srgbClr val="FFF0AF"/>
        </a:folHlink>
      </a:clrScheme>
      <a:clrMap bg1="lt1" tx1="dk1" bg2="lt2" tx2="dk2" accent1="accent1" accent2="accent2" accent3="accent3" accent4="accent4" accent5="accent5" accent6="accent6" hlink="hlink" folHlink="folHlink"/>
    </a:extraClrScheme>
    <a:extraClrScheme>
      <a:clrScheme name="演示设计1 6">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C78F"/>
        </a:folHlink>
      </a:clrScheme>
      <a:clrMap bg1="lt1" tx1="dk1" bg2="lt2" tx2="dk2" accent1="accent1" accent2="accent2" accent3="accent3" accent4="accent4" accent5="accent5" accent6="accent6" hlink="hlink" folHlink="folHlink"/>
    </a:extraClrScheme>
    <a:extraClrScheme>
      <a:clrScheme name="演示设计1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clrMap bg1="lt1" tx1="dk1" bg2="lt2" tx2="dk2" accent1="accent1" accent2="accent2" accent3="accent3" accent4="accent4" accent5="accent5" accent6="accent6" hlink="hlink" folHlink="folHlink"/>
    </a:extraClrScheme>
    <a:extraClrScheme>
      <a:clrScheme name="演示设计1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ADE97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主题2">
  <a:themeElements>
    <a:clrScheme name="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演示设计">
  <a:themeElements>
    <a:clrScheme name="1_演示设计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fontScheme name="1_演示设计">
      <a:majorFont>
        <a:latin typeface="Arial"/>
        <a:ea typeface="黑体"/>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1_演示设计 1">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EAEBBB"/>
        </a:folHlink>
      </a:clrScheme>
      <a:clrMap bg1="lt1" tx1="dk1" bg2="lt2" tx2="dk2" accent1="accent1" accent2="accent2" accent3="accent3" accent4="accent4" accent5="accent5" accent6="accent6" hlink="hlink" folHlink="folHlink"/>
    </a:extraClrScheme>
    <a:extraClrScheme>
      <a:clrScheme name="1_演示设计 2">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7575"/>
        </a:folHlink>
      </a:clrScheme>
      <a:clrMap bg1="lt1" tx1="dk1" bg2="lt2" tx2="dk2" accent1="accent1" accent2="accent2" accent3="accent3" accent4="accent4" accent5="accent5" accent6="accent6" hlink="hlink" folHlink="folHlink"/>
    </a:extraClrScheme>
    <a:extraClrScheme>
      <a:clrScheme name="1_演示设计 3">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D99FD5"/>
        </a:folHlink>
      </a:clrScheme>
      <a:clrMap bg1="lt1" tx1="dk1" bg2="lt2" tx2="dk2" accent1="accent1" accent2="accent2" accent3="accent3" accent4="accent4" accent5="accent5" accent6="accent6" hlink="hlink" folHlink="folHlink"/>
    </a:extraClrScheme>
    <a:extraClrScheme>
      <a:clrScheme name="1_演示设计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DDDDDD"/>
        </a:folHlink>
      </a:clrScheme>
      <a:clrMap bg1="lt1" tx1="dk1" bg2="lt2" tx2="dk2" accent1="accent1" accent2="accent2" accent3="accent3" accent4="accent4" accent5="accent5" accent6="accent6" hlink="hlink" folHlink="folHlink"/>
    </a:extraClrScheme>
    <a:extraClrScheme>
      <a:clrScheme name="1_演示设计 5">
        <a:dk1>
          <a:srgbClr val="000000"/>
        </a:dk1>
        <a:lt1>
          <a:srgbClr val="FFFFFF"/>
        </a:lt1>
        <a:dk2>
          <a:srgbClr val="000000"/>
        </a:dk2>
        <a:lt2>
          <a:srgbClr val="808080"/>
        </a:lt2>
        <a:accent1>
          <a:srgbClr val="FFCC00"/>
        </a:accent1>
        <a:accent2>
          <a:srgbClr val="FF8A15"/>
        </a:accent2>
        <a:accent3>
          <a:srgbClr val="FFFFFF"/>
        </a:accent3>
        <a:accent4>
          <a:srgbClr val="000000"/>
        </a:accent4>
        <a:accent5>
          <a:srgbClr val="FFE2AA"/>
        </a:accent5>
        <a:accent6>
          <a:srgbClr val="E77D12"/>
        </a:accent6>
        <a:hlink>
          <a:srgbClr val="463900"/>
        </a:hlink>
        <a:folHlink>
          <a:srgbClr val="FFF0AF"/>
        </a:folHlink>
      </a:clrScheme>
      <a:clrMap bg1="lt1" tx1="dk1" bg2="lt2" tx2="dk2" accent1="accent1" accent2="accent2" accent3="accent3" accent4="accent4" accent5="accent5" accent6="accent6" hlink="hlink" folHlink="folHlink"/>
    </a:extraClrScheme>
    <a:extraClrScheme>
      <a:clrScheme name="1_演示设计 6">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C78F"/>
        </a:folHlink>
      </a:clrScheme>
      <a:clrMap bg1="lt1" tx1="dk1" bg2="lt2" tx2="dk2" accent1="accent1" accent2="accent2" accent3="accent3" accent4="accent4" accent5="accent5" accent6="accent6" hlink="hlink" folHlink="folHlink"/>
    </a:extraClrScheme>
    <a:extraClrScheme>
      <a:clrScheme name="1_演示设计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clrMap bg1="lt1" tx1="dk1" bg2="lt2" tx2="dk2" accent1="accent1" accent2="accent2" accent3="accent3" accent4="accent4" accent5="accent5" accent6="accent6" hlink="hlink" folHlink="folHlink"/>
    </a:extraClrScheme>
    <a:extraClrScheme>
      <a:clrScheme name="1_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ADE97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主题2">
  <a:themeElements>
    <a:clrScheme name="1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1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1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1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1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1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1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主题2">
  <a:themeElements>
    <a:clrScheme name="2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2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2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2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2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2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2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2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2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2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2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2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主题2">
  <a:themeElements>
    <a:clrScheme name="3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3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3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3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3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3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3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3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3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3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3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3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主题2">
  <a:themeElements>
    <a:clrScheme name="4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4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4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4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4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4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4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4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4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4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4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4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主题2">
  <a:themeElements>
    <a:clrScheme name="5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fontScheme name="5_主题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spDef>
    <a:lnDef>
      <a:spPr bwMode="auto">
        <a:xfrm>
          <a:off x="0" y="0"/>
          <a:ext cx="1" cy="1"/>
        </a:xfrm>
        <a:custGeom>
          <a:avLst/>
          <a:gdLst/>
          <a:ahLst/>
          <a:cxnLst/>
          <a:rect l="0" t="0" r="0" b="0"/>
          <a:pathLst/>
        </a:custGeom>
        <a:solidFill>
          <a:srgbClr val="CCFFCC"/>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1"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defRPr>
        </a:defPPr>
      </a:lstStyle>
    </a:lnDef>
  </a:objectDefaults>
  <a:extraClrSchemeLst>
    <a:extraClrScheme>
      <a:clrScheme name="5_主题2 1">
        <a:dk1>
          <a:srgbClr val="000000"/>
        </a:dk1>
        <a:lt1>
          <a:srgbClr val="FFFFFF"/>
        </a:lt1>
        <a:dk2>
          <a:srgbClr val="004074"/>
        </a:dk2>
        <a:lt2>
          <a:srgbClr val="737373"/>
        </a:lt2>
        <a:accent1>
          <a:srgbClr val="2A79D0"/>
        </a:accent1>
        <a:accent2>
          <a:srgbClr val="919191"/>
        </a:accent2>
        <a:accent3>
          <a:srgbClr val="FFFFFF"/>
        </a:accent3>
        <a:accent4>
          <a:srgbClr val="000000"/>
        </a:accent4>
        <a:accent5>
          <a:srgbClr val="ACBEE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5_主题2 2">
        <a:dk1>
          <a:srgbClr val="000000"/>
        </a:dk1>
        <a:lt1>
          <a:srgbClr val="FFFFFF"/>
        </a:lt1>
        <a:dk2>
          <a:srgbClr val="38520E"/>
        </a:dk2>
        <a:lt2>
          <a:srgbClr val="737373"/>
        </a:lt2>
        <a:accent1>
          <a:srgbClr val="6B9B1A"/>
        </a:accent1>
        <a:accent2>
          <a:srgbClr val="919191"/>
        </a:accent2>
        <a:accent3>
          <a:srgbClr val="FFFFFF"/>
        </a:accent3>
        <a:accent4>
          <a:srgbClr val="000000"/>
        </a:accent4>
        <a:accent5>
          <a:srgbClr val="BACBAB"/>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5_主题2 3">
        <a:dk1>
          <a:srgbClr val="000000"/>
        </a:dk1>
        <a:lt1>
          <a:srgbClr val="FFFFFF"/>
        </a:lt1>
        <a:dk2>
          <a:srgbClr val="E24203"/>
        </a:dk2>
        <a:lt2>
          <a:srgbClr val="737373"/>
        </a:lt2>
        <a:accent1>
          <a:srgbClr val="FEA501"/>
        </a:accent1>
        <a:accent2>
          <a:srgbClr val="919191"/>
        </a:accent2>
        <a:accent3>
          <a:srgbClr val="FFFFFF"/>
        </a:accent3>
        <a:accent4>
          <a:srgbClr val="000000"/>
        </a:accent4>
        <a:accent5>
          <a:srgbClr val="FECFAA"/>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5_主题2 4">
        <a:dk1>
          <a:srgbClr val="000000"/>
        </a:dk1>
        <a:lt1>
          <a:srgbClr val="FFFFFF"/>
        </a:lt1>
        <a:dk2>
          <a:srgbClr val="A80404"/>
        </a:dk2>
        <a:lt2>
          <a:srgbClr val="737373"/>
        </a:lt2>
        <a:accent1>
          <a:srgbClr val="D03737"/>
        </a:accent1>
        <a:accent2>
          <a:srgbClr val="919191"/>
        </a:accent2>
        <a:accent3>
          <a:srgbClr val="FFFFFF"/>
        </a:accent3>
        <a:accent4>
          <a:srgbClr val="000000"/>
        </a:accent4>
        <a:accent5>
          <a:srgbClr val="E4AEAE"/>
        </a:accent5>
        <a:accent6>
          <a:srgbClr val="838383"/>
        </a:accent6>
        <a:hlink>
          <a:srgbClr val="AEAEAE"/>
        </a:hlink>
        <a:folHlink>
          <a:srgbClr val="C9C9C9"/>
        </a:folHlink>
      </a:clrScheme>
      <a:clrMap bg1="lt1" tx1="dk1" bg2="lt2" tx2="dk2" accent1="accent1" accent2="accent2" accent3="accent3" accent4="accent4" accent5="accent5" accent6="accent6" hlink="hlink" folHlink="folHlink"/>
    </a:extraClrScheme>
    <a:extraClrScheme>
      <a:clrScheme name="5_主题2 5">
        <a:dk1>
          <a:srgbClr val="000000"/>
        </a:dk1>
        <a:lt1>
          <a:srgbClr val="FFFFFF"/>
        </a:lt1>
        <a:dk2>
          <a:srgbClr val="5F4B3B"/>
        </a:dk2>
        <a:lt2>
          <a:srgbClr val="737373"/>
        </a:lt2>
        <a:accent1>
          <a:srgbClr val="C8A058"/>
        </a:accent1>
        <a:accent2>
          <a:srgbClr val="919191"/>
        </a:accent2>
        <a:accent3>
          <a:srgbClr val="FFFFFF"/>
        </a:accent3>
        <a:accent4>
          <a:srgbClr val="000000"/>
        </a:accent4>
        <a:accent5>
          <a:srgbClr val="E0CDB4"/>
        </a:accent5>
        <a:accent6>
          <a:srgbClr val="838383"/>
        </a:accent6>
        <a:hlink>
          <a:srgbClr val="AEAFAE"/>
        </a:hlink>
        <a:folHlink>
          <a:srgbClr val="C9C9C9"/>
        </a:folHlink>
      </a:clrScheme>
      <a:clrMap bg1="lt1" tx1="dk1" bg2="lt2" tx2="dk2" accent1="accent1" accent2="accent2" accent3="accent3" accent4="accent4" accent5="accent5" accent6="accent6" hlink="hlink" folHlink="folHlink"/>
    </a:extraClrScheme>
    <a:extraClrScheme>
      <a:clrScheme name="5_主题2 6">
        <a:dk1>
          <a:srgbClr val="737373"/>
        </a:dk1>
        <a:lt1>
          <a:srgbClr val="FFFFFF"/>
        </a:lt1>
        <a:dk2>
          <a:srgbClr val="000000"/>
        </a:dk2>
        <a:lt2>
          <a:srgbClr val="004074"/>
        </a:lt2>
        <a:accent1>
          <a:srgbClr val="2A79D0"/>
        </a:accent1>
        <a:accent2>
          <a:srgbClr val="919191"/>
        </a:accent2>
        <a:accent3>
          <a:srgbClr val="AAAAAA"/>
        </a:accent3>
        <a:accent4>
          <a:srgbClr val="DADADA"/>
        </a:accent4>
        <a:accent5>
          <a:srgbClr val="ACBEE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5_主题2 7">
        <a:dk1>
          <a:srgbClr val="737373"/>
        </a:dk1>
        <a:lt1>
          <a:srgbClr val="FFFFFF"/>
        </a:lt1>
        <a:dk2>
          <a:srgbClr val="000000"/>
        </a:dk2>
        <a:lt2>
          <a:srgbClr val="38520E"/>
        </a:lt2>
        <a:accent1>
          <a:srgbClr val="6B9B1A"/>
        </a:accent1>
        <a:accent2>
          <a:srgbClr val="919191"/>
        </a:accent2>
        <a:accent3>
          <a:srgbClr val="AAAAAA"/>
        </a:accent3>
        <a:accent4>
          <a:srgbClr val="DADADA"/>
        </a:accent4>
        <a:accent5>
          <a:srgbClr val="BACBAB"/>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5_主题2 8">
        <a:dk1>
          <a:srgbClr val="737373"/>
        </a:dk1>
        <a:lt1>
          <a:srgbClr val="FFFFFF"/>
        </a:lt1>
        <a:dk2>
          <a:srgbClr val="000000"/>
        </a:dk2>
        <a:lt2>
          <a:srgbClr val="E24203"/>
        </a:lt2>
        <a:accent1>
          <a:srgbClr val="FEA501"/>
        </a:accent1>
        <a:accent2>
          <a:srgbClr val="919191"/>
        </a:accent2>
        <a:accent3>
          <a:srgbClr val="AAAAAA"/>
        </a:accent3>
        <a:accent4>
          <a:srgbClr val="DADADA"/>
        </a:accent4>
        <a:accent5>
          <a:srgbClr val="FECFAA"/>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5_主题2 9">
        <a:dk1>
          <a:srgbClr val="737373"/>
        </a:dk1>
        <a:lt1>
          <a:srgbClr val="FFFFFF"/>
        </a:lt1>
        <a:dk2>
          <a:srgbClr val="000000"/>
        </a:dk2>
        <a:lt2>
          <a:srgbClr val="A80404"/>
        </a:lt2>
        <a:accent1>
          <a:srgbClr val="D03737"/>
        </a:accent1>
        <a:accent2>
          <a:srgbClr val="919191"/>
        </a:accent2>
        <a:accent3>
          <a:srgbClr val="AAAAAA"/>
        </a:accent3>
        <a:accent4>
          <a:srgbClr val="DADADA"/>
        </a:accent4>
        <a:accent5>
          <a:srgbClr val="E4AEAE"/>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
      <a:clrScheme name="5_主题2 10">
        <a:dk1>
          <a:srgbClr val="737373"/>
        </a:dk1>
        <a:lt1>
          <a:srgbClr val="FFFFFF"/>
        </a:lt1>
        <a:dk2>
          <a:srgbClr val="000000"/>
        </a:dk2>
        <a:lt2>
          <a:srgbClr val="5F4B3B"/>
        </a:lt2>
        <a:accent1>
          <a:srgbClr val="C8A058"/>
        </a:accent1>
        <a:accent2>
          <a:srgbClr val="919191"/>
        </a:accent2>
        <a:accent3>
          <a:srgbClr val="AAAAAA"/>
        </a:accent3>
        <a:accent4>
          <a:srgbClr val="DADADA"/>
        </a:accent4>
        <a:accent5>
          <a:srgbClr val="E0CDB4"/>
        </a:accent5>
        <a:accent6>
          <a:srgbClr val="838383"/>
        </a:accent6>
        <a:hlink>
          <a:srgbClr val="AEAEAE"/>
        </a:hlink>
        <a:folHlink>
          <a:srgbClr val="C9C9C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4538</Words>
  <Application>WPS 演示</Application>
  <PresentationFormat>全屏显示(4:3)</PresentationFormat>
  <Paragraphs>397</Paragraphs>
  <Slides>76</Slides>
  <Notes>2</Notes>
  <HiddenSlides>0</HiddenSlides>
  <MMClips>0</MMClips>
  <ScaleCrop>false</ScaleCrop>
  <HeadingPairs>
    <vt:vector size="6" baseType="variant">
      <vt:variant>
        <vt:lpstr>已用的字体</vt:lpstr>
      </vt:variant>
      <vt:variant>
        <vt:i4>11</vt:i4>
      </vt:variant>
      <vt:variant>
        <vt:lpstr>主题</vt:lpstr>
      </vt:variant>
      <vt:variant>
        <vt:i4>16</vt:i4>
      </vt:variant>
      <vt:variant>
        <vt:lpstr>幻灯片标题</vt:lpstr>
      </vt:variant>
      <vt:variant>
        <vt:i4>76</vt:i4>
      </vt:variant>
    </vt:vector>
  </HeadingPairs>
  <TitlesOfParts>
    <vt:vector size="103" baseType="lpstr">
      <vt:lpstr>Arial</vt:lpstr>
      <vt:lpstr>宋体</vt:lpstr>
      <vt:lpstr>Wingdings</vt:lpstr>
      <vt:lpstr>华文细黑</vt:lpstr>
      <vt:lpstr>MS UI Gothic</vt:lpstr>
      <vt:lpstr>黑体</vt:lpstr>
      <vt:lpstr>华文行楷</vt:lpstr>
      <vt:lpstr>Calibri</vt:lpstr>
      <vt:lpstr>微软雅黑</vt:lpstr>
      <vt:lpstr>Arial Unicode MS</vt:lpstr>
      <vt:lpstr>华文新魏</vt:lpstr>
      <vt:lpstr>演示设计</vt:lpstr>
      <vt:lpstr>演示设计1</vt:lpstr>
      <vt:lpstr>主题2</vt:lpstr>
      <vt:lpstr>1_演示设计</vt:lpstr>
      <vt:lpstr>1_主题2</vt:lpstr>
      <vt:lpstr>2_主题2</vt:lpstr>
      <vt:lpstr>3_主题2</vt:lpstr>
      <vt:lpstr>4_主题2</vt:lpstr>
      <vt:lpstr>5_主题2</vt:lpstr>
      <vt:lpstr>6_主题2</vt:lpstr>
      <vt:lpstr>7_主题2</vt:lpstr>
      <vt:lpstr>8_主题2</vt:lpstr>
      <vt:lpstr>9_主题2</vt:lpstr>
      <vt:lpstr>10_主题2</vt:lpstr>
      <vt:lpstr>11_主题2</vt:lpstr>
      <vt:lpstr>2_演示设计</vt:lpstr>
      <vt:lpstr>PowerPoint 演示文稿</vt:lpstr>
      <vt:lpstr>PowerPoint 演示文稿</vt:lpstr>
      <vt:lpstr>PowerPoint 演示文稿</vt:lpstr>
      <vt:lpstr>PowerPoint 演示文稿</vt:lpstr>
      <vt:lpstr>            1.电子化注册的意义</vt:lpstr>
      <vt:lpstr>PowerPoint 演示文稿</vt:lpstr>
      <vt:lpstr>3.登录的网址</vt:lpstr>
      <vt:lpstr>PowerPoint 演示文稿</vt:lpstr>
      <vt:lpstr>PowerPoint 演示文稿</vt:lpstr>
      <vt:lpstr>1.医师如何进行电子化注册？ </vt:lpstr>
      <vt:lpstr>1.1 登录医师电子化注册系统</vt:lpstr>
      <vt:lpstr>PowerPoint 演示文稿</vt:lpstr>
      <vt:lpstr>1.2 医师注册账户并登录</vt:lpstr>
      <vt:lpstr>PowerPoint 演示文稿</vt:lpstr>
      <vt:lpstr>PowerPoint 演示文稿</vt:lpstr>
      <vt:lpstr>PowerPoint 演示文稿</vt:lpstr>
      <vt:lpstr>PowerPoint 演示文稿</vt:lpstr>
      <vt:lpstr>PowerPoint 演示文稿</vt:lpstr>
      <vt:lpstr>2.医师注册成功后可以做什么？ </vt:lpstr>
      <vt:lpstr>2.1 查看医师个人的基本信息</vt:lpstr>
      <vt:lpstr>2.2 修改安全设置 </vt:lpstr>
      <vt:lpstr> 2.3 修改执业注册信息中的相关内容</vt:lpstr>
      <vt:lpstr>  2.3.1 个人信息修改</vt:lpstr>
      <vt:lpstr>2.3.2 个人照片更新</vt:lpstr>
      <vt:lpstr>PowerPoint 演示文稿</vt:lpstr>
      <vt:lpstr>2.3.2 个人照片更新 </vt:lpstr>
      <vt:lpstr>若您所在的医疗机构，已经设置了科室信息，您可在个人端系统中，选择自己所在的科室。</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医疗机构主要做什么</vt:lpstr>
      <vt:lpstr>1.领取医疗机构用户名和密码</vt:lpstr>
      <vt:lpstr>2.医疗机构端软件下载安装及登录</vt:lpstr>
      <vt:lpstr>2.1 软件下载及安装</vt:lpstr>
      <vt:lpstr>PowerPoint 演示文稿</vt:lpstr>
      <vt:lpstr>PowerPoint 演示文稿</vt:lpstr>
      <vt:lpstr>2.2 登录医疗机构系统</vt:lpstr>
      <vt:lpstr>2.3 系统主页</vt:lpstr>
      <vt:lpstr>3.设置本院医师审批机关</vt:lpstr>
      <vt:lpstr>4.设置本院科室信息</vt:lpstr>
      <vt:lpstr> 4.1 本院医师所在科室信息维护</vt:lpstr>
      <vt:lpstr>5.为本院医师生成账户激活码 </vt:lpstr>
      <vt:lpstr>5.1 撤销医师账户</vt:lpstr>
      <vt:lpstr>6.核对本院医师信息</vt:lpstr>
      <vt:lpstr>6.1 主执业机构在本院医师列表 </vt:lpstr>
      <vt:lpstr>6.2 资格信息验证</vt:lpstr>
      <vt:lpstr>6.3 注册信息验证</vt:lpstr>
      <vt:lpstr>6.4本院多执业机构备案医师列表</vt:lpstr>
      <vt:lpstr>6.5多机构备案在本院的医师列表</vt:lpstr>
      <vt:lpstr>7.审核本院医师申请修改的信息</vt:lpstr>
      <vt:lpstr>PowerPoint 演示文稿</vt:lpstr>
      <vt:lpstr>8.办理本院医师申请的业务</vt:lpstr>
      <vt:lpstr>PowerPoint 演示文稿</vt:lpstr>
      <vt:lpstr>PowerPoint 演示文稿</vt:lpstr>
      <vt:lpstr>8.2 医疗机构为医师申请备案</vt:lpstr>
      <vt:lpstr>8.3 医疗机构为医师申请注销</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民科医疗微服务</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北京医师联网注册系统升级改造 初步方案</dc:title>
  <dc:creator>admin</dc:creator>
  <cp:lastModifiedBy>Administrator</cp:lastModifiedBy>
  <cp:revision>1665</cp:revision>
  <dcterms:created xsi:type="dcterms:W3CDTF">2008-05-06T01:42:00Z</dcterms:created>
  <dcterms:modified xsi:type="dcterms:W3CDTF">2017-08-08T07:23:40Z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2052-10.1.0.6690</vt:lpwstr>
  </property>
</Properties>
</file>